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91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6925-789A-4042-957B-E855E93C33B3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DF4C-0B87-4E22-AB4C-F50B2B3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8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CF1-D745-43F2-A246-F1BE64734697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466"/>
            <a:ext cx="7195508" cy="105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5AC7-DC89-43AC-B1E1-421C645813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855D-7442-4473-AC2A-9696E2C4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TheCDSE" TargetMode="External"/><Relationship Id="rId3" Type="http://schemas.openxmlformats.org/officeDocument/2006/relationships/image" Target="../media/image24.jpg"/><Relationship Id="rId7" Type="http://schemas.openxmlformats.org/officeDocument/2006/relationships/hyperlink" Target="https://twitter.com/InT_Awa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TheCDSE" TargetMode="External"/><Relationship Id="rId5" Type="http://schemas.openxmlformats.org/officeDocument/2006/relationships/hyperlink" Target="https://www.cdse.edu/news/index.html" TargetMode="External"/><Relationship Id="rId10" Type="http://schemas.openxmlformats.org/officeDocument/2006/relationships/hyperlink" Target="https://www.youtube.com/user/dsscdse" TargetMode="External"/><Relationship Id="rId4" Type="http://schemas.openxmlformats.org/officeDocument/2006/relationships/hyperlink" Target="mailto:dcsa.cdsetraining@mail.mil" TargetMode="External"/><Relationship Id="rId9" Type="http://schemas.openxmlformats.org/officeDocument/2006/relationships/hyperlink" Target="https://facebook.com/CDSEInsiderThreatAwaren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3054" y="990907"/>
            <a:ext cx="7886700" cy="52366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Helvetica Neue"/>
              </a:rPr>
              <a:t>Contact Information</a:t>
            </a:r>
          </a:p>
          <a:p>
            <a:pPr marL="0" indent="0">
              <a:buNone/>
            </a:pPr>
            <a:endParaRPr lang="en-US" sz="800" dirty="0">
              <a:latin typeface="Helvetica Neue"/>
            </a:endParaRPr>
          </a:p>
          <a:p>
            <a:pPr marL="0" indent="0">
              <a:buNone/>
            </a:pPr>
            <a:r>
              <a:rPr lang="en-US" dirty="0" smtClean="0">
                <a:latin typeface="Helvetica Neue"/>
              </a:rPr>
              <a:t>Send </a:t>
            </a:r>
            <a:r>
              <a:rPr lang="en-US" dirty="0">
                <a:latin typeface="Helvetica Neue"/>
              </a:rPr>
              <a:t>any </a:t>
            </a:r>
            <a:r>
              <a:rPr lang="en-US" dirty="0" smtClean="0">
                <a:latin typeface="Helvetica Neue"/>
              </a:rPr>
              <a:t>Insider Threat questions to: </a:t>
            </a:r>
            <a:r>
              <a:rPr lang="en-US" dirty="0" smtClean="0">
                <a:latin typeface="Helvetica Neue"/>
                <a:hlinkClick r:id="rId4"/>
              </a:rPr>
              <a:t>dcsa.cdsetraining@mail.mil</a:t>
            </a:r>
            <a:endParaRPr lang="en-US" dirty="0" smtClean="0">
              <a:latin typeface="Helvetica Neue"/>
            </a:endParaRPr>
          </a:p>
          <a:p>
            <a:pPr marL="0" indent="0">
              <a:buNone/>
            </a:pPr>
            <a:endParaRPr lang="en-US" sz="800" dirty="0">
              <a:latin typeface="Helvetica Neue"/>
            </a:endParaRPr>
          </a:p>
          <a:p>
            <a:pPr marL="0" indent="0">
              <a:buNone/>
            </a:pPr>
            <a:r>
              <a:rPr lang="en-US" b="1" dirty="0" smtClean="0">
                <a:latin typeface="Helvetica Neue"/>
              </a:rPr>
              <a:t>CDSE Email Subscription Service</a:t>
            </a:r>
          </a:p>
          <a:p>
            <a:pPr marL="0" indent="0">
              <a:buNone/>
            </a:pPr>
            <a:endParaRPr lang="en-US" sz="800" dirty="0">
              <a:latin typeface="Helvetica Neue"/>
            </a:endParaRPr>
          </a:p>
          <a:p>
            <a:pPr marL="0" indent="0">
              <a:buNone/>
            </a:pPr>
            <a:r>
              <a:rPr lang="en-US" dirty="0">
                <a:latin typeface="Helvetica Neue"/>
              </a:rPr>
              <a:t>Go to </a:t>
            </a:r>
            <a:r>
              <a:rPr lang="en-US" dirty="0">
                <a:latin typeface="Helvetica Neue"/>
                <a:hlinkClick r:id="rId5"/>
              </a:rPr>
              <a:t>https://</a:t>
            </a:r>
            <a:r>
              <a:rPr lang="en-US" dirty="0" smtClean="0">
                <a:latin typeface="Helvetica Neue"/>
                <a:hlinkClick r:id="rId5"/>
              </a:rPr>
              <a:t>www.cdse.edu/news/index.html</a:t>
            </a:r>
            <a:r>
              <a:rPr lang="en-US" dirty="0">
                <a:latin typeface="Helvetica Neue"/>
              </a:rPr>
              <a:t> </a:t>
            </a:r>
            <a:r>
              <a:rPr lang="en-US" dirty="0" smtClean="0">
                <a:latin typeface="Helvetica Neue"/>
              </a:rPr>
              <a:t>to sign up for </a:t>
            </a:r>
            <a:r>
              <a:rPr lang="en-US" dirty="0">
                <a:latin typeface="Helvetica Neue"/>
              </a:rPr>
              <a:t>the latest CDSE news, </a:t>
            </a:r>
            <a:r>
              <a:rPr lang="en-US" dirty="0" smtClean="0">
                <a:latin typeface="Helvetica Neue"/>
              </a:rPr>
              <a:t>Insider Threat updates</a:t>
            </a:r>
            <a:r>
              <a:rPr lang="en-US" dirty="0">
                <a:latin typeface="Helvetica Neue"/>
              </a:rPr>
              <a:t>, information, or to manage your current subscriptions</a:t>
            </a:r>
            <a:r>
              <a:rPr lang="en-US" dirty="0" smtClean="0">
                <a:latin typeface="Helvetica Neue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Helvetica Neue"/>
            </a:endParaRPr>
          </a:p>
          <a:p>
            <a:pPr marL="0" indent="0">
              <a:buNone/>
            </a:pPr>
            <a:r>
              <a:rPr lang="en-US" b="1" dirty="0" smtClean="0">
                <a:latin typeface="Helvetica Neue"/>
              </a:rPr>
              <a:t>Social Media</a:t>
            </a:r>
            <a:endParaRPr lang="en-US" b="1" dirty="0">
              <a:latin typeface="Helvetica Neue"/>
            </a:endParaRPr>
          </a:p>
          <a:p>
            <a:pPr marL="0" indent="0">
              <a:buNone/>
            </a:pPr>
            <a:endParaRPr lang="en-US" sz="900" dirty="0">
              <a:latin typeface="Helvetica Neue"/>
            </a:endParaRPr>
          </a:p>
          <a:p>
            <a:r>
              <a:rPr lang="en-US" b="1" dirty="0" smtClean="0">
                <a:latin typeface="Helvetica Neue"/>
                <a:hlinkClick r:id="rId6"/>
              </a:rPr>
              <a:t>https://twitter.com/TheCDSE</a:t>
            </a:r>
            <a:endParaRPr lang="en-US" b="1" dirty="0" smtClean="0">
              <a:latin typeface="Helvetica Neue"/>
            </a:endParaRPr>
          </a:p>
          <a:p>
            <a:r>
              <a:rPr lang="en-US" b="1" dirty="0" smtClean="0">
                <a:latin typeface="Helvetica Neue"/>
                <a:hlinkClick r:id="rId7"/>
              </a:rPr>
              <a:t>https://twitter.com/InT_Aware</a:t>
            </a:r>
            <a:r>
              <a:rPr lang="en-US" b="1" dirty="0" smtClean="0">
                <a:latin typeface="Helvetica Neue"/>
              </a:rPr>
              <a:t> </a:t>
            </a:r>
            <a:endParaRPr lang="en-US" b="1" dirty="0">
              <a:latin typeface="Helvetica Neue"/>
            </a:endParaRPr>
          </a:p>
          <a:p>
            <a:r>
              <a:rPr lang="en-US" b="1" dirty="0">
                <a:latin typeface="Helvetica Neue"/>
                <a:hlinkClick r:id="rId8"/>
              </a:rPr>
              <a:t>https://</a:t>
            </a:r>
            <a:r>
              <a:rPr lang="en-US" b="1" dirty="0" smtClean="0">
                <a:latin typeface="Helvetica Neue"/>
                <a:hlinkClick r:id="rId8"/>
              </a:rPr>
              <a:t>facebook.com/TheCDSE</a:t>
            </a:r>
            <a:r>
              <a:rPr lang="en-US" b="1" dirty="0" smtClean="0">
                <a:latin typeface="Helvetica Neue"/>
              </a:rPr>
              <a:t> </a:t>
            </a:r>
          </a:p>
          <a:p>
            <a:r>
              <a:rPr lang="en-US" b="1" dirty="0" smtClean="0">
                <a:latin typeface="Helvetica Neue"/>
                <a:hlinkClick r:id="rId9"/>
              </a:rPr>
              <a:t>https://facebook.com/CDSEInsiderThreatAwareness</a:t>
            </a:r>
            <a:r>
              <a:rPr lang="en-US" b="1" dirty="0" smtClean="0">
                <a:latin typeface="Helvetica Neue"/>
              </a:rPr>
              <a:t> </a:t>
            </a:r>
            <a:endParaRPr lang="en-US" b="1" dirty="0">
              <a:latin typeface="Helvetica Neue"/>
            </a:endParaRPr>
          </a:p>
          <a:p>
            <a:r>
              <a:rPr lang="en-US" b="1" dirty="0">
                <a:latin typeface="Helvetica Neue"/>
                <a:hlinkClick r:id="rId10"/>
              </a:rPr>
              <a:t>https://</a:t>
            </a:r>
            <a:r>
              <a:rPr lang="en-US" b="1" dirty="0" smtClean="0">
                <a:latin typeface="Helvetica Neue"/>
                <a:hlinkClick r:id="rId10"/>
              </a:rPr>
              <a:t>www.youtube.com/user/dsscdse</a:t>
            </a:r>
            <a:r>
              <a:rPr lang="en-US" b="1" dirty="0" smtClean="0">
                <a:latin typeface="Helvetica Neue"/>
              </a:rPr>
              <a:t> </a:t>
            </a:r>
            <a:endParaRPr lang="en-US" b="1" dirty="0"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Stay Connected With CDSE</a:t>
            </a:r>
            <a:endParaRPr lang="en-US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0400-9F91-4A07-8E9E-DD160074BF45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67</Words>
  <Application>Microsoft Office PowerPoint</Application>
  <PresentationFormat>On-screen Show (4:3)</PresentationFormat>
  <Paragraphs>21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Connected With CDSE</vt:lpstr>
    </vt:vector>
  </TitlesOfParts>
  <Company>Defense Counter Intelligence and Security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McKeown, Nancy, CIV, DCSA</dc:creator>
  <cp:lastModifiedBy>McKeown, Nancy, CIV, DCSA</cp:lastModifiedBy>
  <cp:revision>6</cp:revision>
  <dcterms:created xsi:type="dcterms:W3CDTF">2020-04-10T16:07:05Z</dcterms:created>
  <dcterms:modified xsi:type="dcterms:W3CDTF">2020-04-20T12:29:37Z</dcterms:modified>
</cp:coreProperties>
</file>