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4"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00"/>
    <a:srgbClr val="042A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9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ront Page_No Labels or Graphics">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0"/>
            <a:ext cx="12192000" cy="762000"/>
          </a:xfrm>
          <a:solidFill>
            <a:srgbClr val="042A48"/>
          </a:solidFill>
        </p:spPr>
        <p:txBody>
          <a:bodyPr anchor="ctr"/>
          <a:lstStyle>
            <a:lvl1pPr algn="ctr">
              <a:defRPr sz="3600" b="1">
                <a:solidFill>
                  <a:schemeClr val="bg1"/>
                </a:solidFill>
                <a:latin typeface="Arial" panose="020B0604020202020204" pitchFamily="34" charset="0"/>
                <a:cs typeface="Arial" panose="020B0604020202020204" pitchFamily="34" charset="0"/>
              </a:defRPr>
            </a:lvl1pPr>
          </a:lstStyle>
          <a:p>
            <a:r>
              <a:rPr lang="en-US"/>
              <a:t>Header [</a:t>
            </a:r>
            <a:r>
              <a:rPr lang="en-US" sz="3600" b="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Prohibited Personal Electronic Devices (PED)]</a:t>
            </a:r>
            <a:endParaRPr lang="en-US"/>
          </a:p>
        </p:txBody>
      </p:sp>
      <p:sp>
        <p:nvSpPr>
          <p:cNvPr id="8" name="Picture Placeholder 7">
            <a:extLst>
              <a:ext uri="{FF2B5EF4-FFF2-40B4-BE49-F238E27FC236}">
                <a16:creationId xmlns:a16="http://schemas.microsoft.com/office/drawing/2014/main" id="{53304E55-A767-1EA6-30E8-5FCC35972933}"/>
              </a:ext>
            </a:extLst>
          </p:cNvPr>
          <p:cNvSpPr>
            <a:spLocks noGrp="1"/>
          </p:cNvSpPr>
          <p:nvPr>
            <p:ph type="pic" sz="quarter" idx="12" hasCustomPrompt="1"/>
          </p:nvPr>
        </p:nvSpPr>
        <p:spPr>
          <a:xfrm>
            <a:off x="0" y="6313488"/>
            <a:ext cx="5277678" cy="544512"/>
          </a:xfrm>
        </p:spPr>
        <p:txBody>
          <a:bodyPr/>
          <a:lstStyle>
            <a:lvl1pPr marL="0" indent="0" algn="ctr">
              <a:buNone/>
              <a:defRPr/>
            </a:lvl1pPr>
          </a:lstStyle>
          <a:p>
            <a:r>
              <a:rPr lang="en-US"/>
              <a:t>Insert Branding Banner</a:t>
            </a:r>
          </a:p>
        </p:txBody>
      </p:sp>
      <p:sp>
        <p:nvSpPr>
          <p:cNvPr id="6" name="Text Placeholder 5">
            <a:extLst>
              <a:ext uri="{FF2B5EF4-FFF2-40B4-BE49-F238E27FC236}">
                <a16:creationId xmlns:a16="http://schemas.microsoft.com/office/drawing/2014/main" id="{B34FAA11-AF5E-3F1C-9AC1-67E562BD5707}"/>
              </a:ext>
            </a:extLst>
          </p:cNvPr>
          <p:cNvSpPr>
            <a:spLocks noGrp="1"/>
          </p:cNvSpPr>
          <p:nvPr>
            <p:ph type="body" sz="quarter" idx="13" hasCustomPrompt="1"/>
          </p:nvPr>
        </p:nvSpPr>
        <p:spPr>
          <a:xfrm>
            <a:off x="0" y="762000"/>
            <a:ext cx="12192000" cy="453610"/>
          </a:xfrm>
          <a:solidFill>
            <a:schemeClr val="bg1">
              <a:lumMod val="75000"/>
            </a:schemeClr>
          </a:solidFill>
        </p:spPr>
        <p:txBody>
          <a:bodyPr anchor="ctr"/>
          <a:lstStyle>
            <a:lvl1pPr marL="0" indent="0">
              <a:buNone/>
              <a:defRPr sz="2000" b="1">
                <a:latin typeface="Arial" panose="020B0604020202020204" pitchFamily="34" charset="0"/>
                <a:cs typeface="Arial" panose="020B0604020202020204" pitchFamily="34" charset="0"/>
              </a:defRPr>
            </a:lvl1pPr>
          </a:lstStyle>
          <a:p>
            <a:pPr lvl="0"/>
            <a:r>
              <a:rPr lang="en-US" err="1"/>
              <a:t>Subheader</a:t>
            </a:r>
            <a:r>
              <a:rPr lang="en-US"/>
              <a:t> (i.e., </a:t>
            </a:r>
            <a:r>
              <a:rPr lang="en-US" b="1">
                <a:effectLst/>
                <a:latin typeface="Arial" panose="020B0604020202020204" pitchFamily="34" charset="0"/>
                <a:ea typeface="Times New Roman" panose="02020603050405020304" pitchFamily="18" charset="0"/>
                <a:cs typeface="Times New Roman" panose="02020603050405020304" pitchFamily="18" charset="0"/>
              </a:rPr>
              <a:t>Includes devices with cellular, Wi-Fi, Bluetooth, data storage, and GPS capabilities)</a:t>
            </a:r>
            <a:endParaRPr lang="en-US"/>
          </a:p>
        </p:txBody>
      </p:sp>
      <p:sp>
        <p:nvSpPr>
          <p:cNvPr id="16" name="Text Placeholder 15">
            <a:extLst>
              <a:ext uri="{FF2B5EF4-FFF2-40B4-BE49-F238E27FC236}">
                <a16:creationId xmlns:a16="http://schemas.microsoft.com/office/drawing/2014/main" id="{E4C9591C-D40A-5872-BDC4-A3AD87446BB1}"/>
              </a:ext>
            </a:extLst>
          </p:cNvPr>
          <p:cNvSpPr>
            <a:spLocks noGrp="1"/>
          </p:cNvSpPr>
          <p:nvPr>
            <p:ph type="body" sz="quarter" idx="14" hasCustomPrompt="1"/>
          </p:nvPr>
        </p:nvSpPr>
        <p:spPr>
          <a:xfrm>
            <a:off x="0" y="5408197"/>
            <a:ext cx="12192000" cy="341313"/>
          </a:xfrm>
          <a:solidFill>
            <a:schemeClr val="bg1">
              <a:lumMod val="75000"/>
            </a:schemeClr>
          </a:solidFill>
        </p:spPr>
        <p:txBody>
          <a:bodyPr anchor="ctr">
            <a:noAutofit/>
          </a:bodyPr>
          <a:lstStyle>
            <a:lvl1pPr marL="0" indent="0" algn="ctr">
              <a:buNone/>
              <a:defRPr sz="1600" b="1">
                <a:latin typeface="Arial" panose="020B0604020202020204" pitchFamily="34" charset="0"/>
                <a:cs typeface="Arial" panose="020B0604020202020204" pitchFamily="34" charset="0"/>
              </a:defRPr>
            </a:lvl1pPr>
            <a:lvl2pPr>
              <a:defRPr sz="1800" b="1">
                <a:latin typeface="Arial" panose="020B0604020202020204" pitchFamily="34" charset="0"/>
                <a:cs typeface="Arial" panose="020B0604020202020204" pitchFamily="34" charset="0"/>
              </a:defRPr>
            </a:lvl2pPr>
            <a:lvl3pPr>
              <a:defRPr sz="1800" b="1">
                <a:latin typeface="Arial" panose="020B0604020202020204" pitchFamily="34" charset="0"/>
                <a:cs typeface="Arial" panose="020B0604020202020204" pitchFamily="34" charset="0"/>
              </a:defRPr>
            </a:lvl3pPr>
            <a:lvl4pPr>
              <a:defRPr sz="1800" b="1">
                <a:latin typeface="Arial" panose="020B0604020202020204" pitchFamily="34" charset="0"/>
                <a:cs typeface="Arial" panose="020B0604020202020204" pitchFamily="34" charset="0"/>
              </a:defRPr>
            </a:lvl4pPr>
            <a:lvl5pPr>
              <a:defRPr sz="1800" b="1">
                <a:latin typeface="Arial" panose="020B0604020202020204" pitchFamily="34" charset="0"/>
                <a:cs typeface="Arial" panose="020B0604020202020204" pitchFamily="34" charset="0"/>
              </a:defRPr>
            </a:lvl5pPr>
          </a:lstStyle>
          <a:p>
            <a:pPr lvl="0"/>
            <a:r>
              <a:rPr lang="en-US" dirty="0"/>
              <a:t>*Note text (i.e., *Consult security about medical devices, as these require approval before entering the secure facility.)</a:t>
            </a:r>
          </a:p>
        </p:txBody>
      </p:sp>
      <p:sp>
        <p:nvSpPr>
          <p:cNvPr id="18" name="Text Placeholder 17">
            <a:extLst>
              <a:ext uri="{FF2B5EF4-FFF2-40B4-BE49-F238E27FC236}">
                <a16:creationId xmlns:a16="http://schemas.microsoft.com/office/drawing/2014/main" id="{3896329C-CF44-3B93-C2D9-681D9789FBA9}"/>
              </a:ext>
            </a:extLst>
          </p:cNvPr>
          <p:cNvSpPr>
            <a:spLocks noGrp="1"/>
          </p:cNvSpPr>
          <p:nvPr>
            <p:ph type="body" sz="quarter" idx="15" hasCustomPrompt="1"/>
          </p:nvPr>
        </p:nvSpPr>
        <p:spPr>
          <a:xfrm>
            <a:off x="0" y="5749925"/>
            <a:ext cx="12192000" cy="563563"/>
          </a:xfrm>
          <a:solidFill>
            <a:srgbClr val="042A48"/>
          </a:solidFill>
        </p:spPr>
        <p:txBody>
          <a:bodyPr anchor="ctr">
            <a:noAutofit/>
          </a:bodyPr>
          <a:lstStyle>
            <a:lvl1pPr marL="0" indent="0" algn="ctr">
              <a:buNone/>
              <a:defRPr sz="4000" b="1">
                <a:solidFill>
                  <a:schemeClr val="bg1"/>
                </a:solidFill>
                <a:latin typeface="Arial" panose="020B0604020202020204" pitchFamily="34" charset="0"/>
                <a:cs typeface="Arial" panose="020B0604020202020204" pitchFamily="34" charset="0"/>
              </a:defRPr>
            </a:lvl1pPr>
            <a:lvl2pPr algn="ctr">
              <a:defRPr b="1">
                <a:solidFill>
                  <a:schemeClr val="bg1"/>
                </a:solidFill>
                <a:latin typeface="Arial" panose="020B0604020202020204" pitchFamily="34" charset="0"/>
                <a:cs typeface="Arial" panose="020B0604020202020204" pitchFamily="34" charset="0"/>
              </a:defRPr>
            </a:lvl2pPr>
            <a:lvl3pPr algn="ctr">
              <a:defRPr b="1">
                <a:solidFill>
                  <a:schemeClr val="bg1"/>
                </a:solidFill>
                <a:latin typeface="Arial" panose="020B0604020202020204" pitchFamily="34" charset="0"/>
                <a:cs typeface="Arial" panose="020B0604020202020204" pitchFamily="34" charset="0"/>
              </a:defRPr>
            </a:lvl3pPr>
            <a:lvl4pPr algn="ctr">
              <a:defRPr b="1">
                <a:solidFill>
                  <a:schemeClr val="bg1"/>
                </a:solidFill>
                <a:latin typeface="Arial" panose="020B0604020202020204" pitchFamily="34" charset="0"/>
                <a:cs typeface="Arial" panose="020B0604020202020204" pitchFamily="34" charset="0"/>
              </a:defRPr>
            </a:lvl4pPr>
            <a:lvl5pPr algn="ctr">
              <a:defRPr b="1">
                <a:solidFill>
                  <a:schemeClr val="bg1"/>
                </a:solidFill>
                <a:latin typeface="Arial" panose="020B0604020202020204" pitchFamily="34" charset="0"/>
                <a:cs typeface="Arial" panose="020B0604020202020204" pitchFamily="34" charset="0"/>
              </a:defRPr>
            </a:lvl5pPr>
          </a:lstStyle>
          <a:p>
            <a:pPr lvl="0"/>
            <a:r>
              <a:rPr lang="en-US"/>
              <a:t>Footer Text (“When in Doubt, Leave It Out!”)</a:t>
            </a:r>
          </a:p>
        </p:txBody>
      </p:sp>
    </p:spTree>
    <p:extLst>
      <p:ext uri="{BB962C8B-B14F-4D97-AF65-F5344CB8AC3E}">
        <p14:creationId xmlns:p14="http://schemas.microsoft.com/office/powerpoint/2010/main" val="1867712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Front Page_with Labels">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0"/>
            <a:ext cx="12192000" cy="762000"/>
          </a:xfrm>
          <a:solidFill>
            <a:srgbClr val="042A48"/>
          </a:solidFill>
        </p:spPr>
        <p:txBody>
          <a:bodyPr anchor="ctr"/>
          <a:lstStyle>
            <a:lvl1pPr algn="ctr">
              <a:defRPr sz="3600" b="1">
                <a:solidFill>
                  <a:schemeClr val="bg1"/>
                </a:solidFill>
                <a:latin typeface="Arial" panose="020B0604020202020204" pitchFamily="34" charset="0"/>
                <a:cs typeface="Arial" panose="020B0604020202020204" pitchFamily="34" charset="0"/>
              </a:defRPr>
            </a:lvl1pPr>
          </a:lstStyle>
          <a:p>
            <a:r>
              <a:rPr lang="en-US"/>
              <a:t>Header [</a:t>
            </a:r>
            <a:r>
              <a:rPr lang="en-US" sz="3600" b="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Prohibited Personal Electronic Devices (PED)]</a:t>
            </a:r>
            <a:endParaRPr lang="en-US"/>
          </a:p>
        </p:txBody>
      </p:sp>
      <p:sp>
        <p:nvSpPr>
          <p:cNvPr id="8" name="Picture Placeholder 7">
            <a:extLst>
              <a:ext uri="{FF2B5EF4-FFF2-40B4-BE49-F238E27FC236}">
                <a16:creationId xmlns:a16="http://schemas.microsoft.com/office/drawing/2014/main" id="{53304E55-A767-1EA6-30E8-5FCC35972933}"/>
              </a:ext>
            </a:extLst>
          </p:cNvPr>
          <p:cNvSpPr>
            <a:spLocks noGrp="1"/>
          </p:cNvSpPr>
          <p:nvPr>
            <p:ph type="pic" sz="quarter" idx="12" hasCustomPrompt="1"/>
          </p:nvPr>
        </p:nvSpPr>
        <p:spPr>
          <a:xfrm>
            <a:off x="0" y="6313488"/>
            <a:ext cx="5277678" cy="544512"/>
          </a:xfrm>
        </p:spPr>
        <p:txBody>
          <a:bodyPr/>
          <a:lstStyle>
            <a:lvl1pPr marL="0" indent="0" algn="ctr">
              <a:buNone/>
              <a:defRPr/>
            </a:lvl1pPr>
          </a:lstStyle>
          <a:p>
            <a:r>
              <a:rPr lang="en-US"/>
              <a:t>Insert Branding Banner</a:t>
            </a:r>
          </a:p>
        </p:txBody>
      </p:sp>
      <p:sp>
        <p:nvSpPr>
          <p:cNvPr id="6" name="Text Placeholder 5">
            <a:extLst>
              <a:ext uri="{FF2B5EF4-FFF2-40B4-BE49-F238E27FC236}">
                <a16:creationId xmlns:a16="http://schemas.microsoft.com/office/drawing/2014/main" id="{B34FAA11-AF5E-3F1C-9AC1-67E562BD5707}"/>
              </a:ext>
            </a:extLst>
          </p:cNvPr>
          <p:cNvSpPr>
            <a:spLocks noGrp="1"/>
          </p:cNvSpPr>
          <p:nvPr>
            <p:ph type="body" sz="quarter" idx="13" hasCustomPrompt="1"/>
          </p:nvPr>
        </p:nvSpPr>
        <p:spPr>
          <a:xfrm>
            <a:off x="0" y="762000"/>
            <a:ext cx="12192000" cy="453610"/>
          </a:xfrm>
          <a:solidFill>
            <a:schemeClr val="bg1">
              <a:lumMod val="75000"/>
            </a:schemeClr>
          </a:solidFill>
        </p:spPr>
        <p:txBody>
          <a:bodyPr anchor="ctr"/>
          <a:lstStyle>
            <a:lvl1pPr marL="0" indent="0">
              <a:buNone/>
              <a:defRPr sz="2000" b="1">
                <a:latin typeface="Arial" panose="020B0604020202020204" pitchFamily="34" charset="0"/>
                <a:cs typeface="Arial" panose="020B0604020202020204" pitchFamily="34" charset="0"/>
              </a:defRPr>
            </a:lvl1pPr>
          </a:lstStyle>
          <a:p>
            <a:pPr lvl="0"/>
            <a:r>
              <a:rPr lang="en-US" err="1"/>
              <a:t>Subheader</a:t>
            </a:r>
            <a:r>
              <a:rPr lang="en-US"/>
              <a:t> (i.e., </a:t>
            </a:r>
            <a:r>
              <a:rPr lang="en-US" b="1">
                <a:effectLst/>
                <a:latin typeface="Arial" panose="020B0604020202020204" pitchFamily="34" charset="0"/>
                <a:ea typeface="Times New Roman" panose="02020603050405020304" pitchFamily="18" charset="0"/>
                <a:cs typeface="Times New Roman" panose="02020603050405020304" pitchFamily="18" charset="0"/>
              </a:rPr>
              <a:t>Includes devices with cellular, Wi-Fi, Bluetooth, data storage, and GPS capabilities)</a:t>
            </a:r>
            <a:endParaRPr lang="en-US"/>
          </a:p>
        </p:txBody>
      </p:sp>
      <p:sp>
        <p:nvSpPr>
          <p:cNvPr id="16" name="Text Placeholder 15">
            <a:extLst>
              <a:ext uri="{FF2B5EF4-FFF2-40B4-BE49-F238E27FC236}">
                <a16:creationId xmlns:a16="http://schemas.microsoft.com/office/drawing/2014/main" id="{E4C9591C-D40A-5872-BDC4-A3AD87446BB1}"/>
              </a:ext>
            </a:extLst>
          </p:cNvPr>
          <p:cNvSpPr>
            <a:spLocks noGrp="1"/>
          </p:cNvSpPr>
          <p:nvPr>
            <p:ph type="body" sz="quarter" idx="14" hasCustomPrompt="1"/>
          </p:nvPr>
        </p:nvSpPr>
        <p:spPr>
          <a:xfrm>
            <a:off x="0" y="5408197"/>
            <a:ext cx="12192000" cy="341313"/>
          </a:xfrm>
          <a:solidFill>
            <a:schemeClr val="bg1">
              <a:lumMod val="75000"/>
            </a:schemeClr>
          </a:solidFill>
        </p:spPr>
        <p:txBody>
          <a:bodyPr anchor="ctr">
            <a:noAutofit/>
          </a:bodyPr>
          <a:lstStyle>
            <a:lvl1pPr marL="0" indent="0" algn="ctr">
              <a:buNone/>
              <a:defRPr sz="1600" b="1">
                <a:latin typeface="Arial" panose="020B0604020202020204" pitchFamily="34" charset="0"/>
                <a:cs typeface="Arial" panose="020B0604020202020204" pitchFamily="34" charset="0"/>
              </a:defRPr>
            </a:lvl1pPr>
            <a:lvl2pPr>
              <a:defRPr sz="1800" b="1">
                <a:latin typeface="Arial" panose="020B0604020202020204" pitchFamily="34" charset="0"/>
                <a:cs typeface="Arial" panose="020B0604020202020204" pitchFamily="34" charset="0"/>
              </a:defRPr>
            </a:lvl2pPr>
            <a:lvl3pPr>
              <a:defRPr sz="1800" b="1">
                <a:latin typeface="Arial" panose="020B0604020202020204" pitchFamily="34" charset="0"/>
                <a:cs typeface="Arial" panose="020B0604020202020204" pitchFamily="34" charset="0"/>
              </a:defRPr>
            </a:lvl3pPr>
            <a:lvl4pPr>
              <a:defRPr sz="1800" b="1">
                <a:latin typeface="Arial" panose="020B0604020202020204" pitchFamily="34" charset="0"/>
                <a:cs typeface="Arial" panose="020B0604020202020204" pitchFamily="34" charset="0"/>
              </a:defRPr>
            </a:lvl4pPr>
            <a:lvl5pPr>
              <a:defRPr sz="1800" b="1">
                <a:latin typeface="Arial" panose="020B0604020202020204" pitchFamily="34" charset="0"/>
                <a:cs typeface="Arial" panose="020B0604020202020204" pitchFamily="34" charset="0"/>
              </a:defRPr>
            </a:lvl5pPr>
          </a:lstStyle>
          <a:p>
            <a:pPr lvl="0"/>
            <a:r>
              <a:rPr lang="en-US" dirty="0"/>
              <a:t>*Note text (i.e., *Consult security about medical devices, as these require approval before entering the secure facility.)</a:t>
            </a:r>
          </a:p>
        </p:txBody>
      </p:sp>
      <p:sp>
        <p:nvSpPr>
          <p:cNvPr id="3" name="Subtitle 2">
            <a:extLst>
              <a:ext uri="{FF2B5EF4-FFF2-40B4-BE49-F238E27FC236}">
                <a16:creationId xmlns:a16="http://schemas.microsoft.com/office/drawing/2014/main" id="{C810CAB1-0E75-C1C0-0402-28E34BBE2276}"/>
              </a:ext>
            </a:extLst>
          </p:cNvPr>
          <p:cNvSpPr>
            <a:spLocks noGrp="1"/>
          </p:cNvSpPr>
          <p:nvPr>
            <p:ph type="subTitle" idx="1" hasCustomPrompt="1"/>
          </p:nvPr>
        </p:nvSpPr>
        <p:spPr>
          <a:xfrm>
            <a:off x="101600" y="3646222"/>
            <a:ext cx="4699000" cy="332126"/>
          </a:xfrm>
        </p:spPr>
        <p:txBody>
          <a:bodyPr anchor="ctr"/>
          <a:lstStyle>
            <a:lvl1pPr marL="0" indent="0" algn="ctr">
              <a:buNone/>
              <a:defRPr sz="1600" b="1">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Label (i.e., Wireless Earphones)</a:t>
            </a:r>
          </a:p>
        </p:txBody>
      </p:sp>
      <p:sp>
        <p:nvSpPr>
          <p:cNvPr id="10" name="Text Placeholder 9">
            <a:extLst>
              <a:ext uri="{FF2B5EF4-FFF2-40B4-BE49-F238E27FC236}">
                <a16:creationId xmlns:a16="http://schemas.microsoft.com/office/drawing/2014/main" id="{C11B407A-22F9-A2B7-C999-136E5D4F1BA8}"/>
              </a:ext>
            </a:extLst>
          </p:cNvPr>
          <p:cNvSpPr>
            <a:spLocks noGrp="1"/>
          </p:cNvSpPr>
          <p:nvPr>
            <p:ph type="body" sz="quarter" idx="15" hasCustomPrompt="1"/>
          </p:nvPr>
        </p:nvSpPr>
        <p:spPr>
          <a:xfrm>
            <a:off x="101600" y="2304145"/>
            <a:ext cx="4406900" cy="341314"/>
          </a:xfrm>
        </p:spPr>
        <p:txBody>
          <a:bodyPr vert="horz" lIns="91440" tIns="45720" rIns="91440" bIns="45720" rtlCol="0" anchor="ctr">
            <a:normAutofit/>
          </a:bodyPr>
          <a:lstStyle>
            <a:lvl1pPr>
              <a:defRPr lang="en-US" sz="1600" b="1" dirty="0">
                <a:latin typeface="Arial" panose="020B0604020202020204" pitchFamily="34" charset="0"/>
                <a:cs typeface="Arial" panose="020B0604020202020204" pitchFamily="34" charset="0"/>
              </a:defRPr>
            </a:lvl1pPr>
          </a:lstStyle>
          <a:p>
            <a:pPr marL="0" lvl="0" indent="0" algn="ctr">
              <a:buNone/>
            </a:pPr>
            <a:r>
              <a:rPr lang="en-US"/>
              <a:t>Label (i.e., Phones, Tablets, Laptops, </a:t>
            </a:r>
            <a:r>
              <a:rPr lang="en-US" err="1"/>
              <a:t>eReaders</a:t>
            </a:r>
            <a:r>
              <a:rPr lang="en-US"/>
              <a:t>)</a:t>
            </a:r>
          </a:p>
        </p:txBody>
      </p:sp>
      <p:sp>
        <p:nvSpPr>
          <p:cNvPr id="11" name="Text Placeholder 9">
            <a:extLst>
              <a:ext uri="{FF2B5EF4-FFF2-40B4-BE49-F238E27FC236}">
                <a16:creationId xmlns:a16="http://schemas.microsoft.com/office/drawing/2014/main" id="{A1354779-0088-D93D-910A-A4A692EB6E64}"/>
              </a:ext>
            </a:extLst>
          </p:cNvPr>
          <p:cNvSpPr>
            <a:spLocks noGrp="1"/>
          </p:cNvSpPr>
          <p:nvPr>
            <p:ph type="body" sz="quarter" idx="16" hasCustomPrompt="1"/>
          </p:nvPr>
        </p:nvSpPr>
        <p:spPr>
          <a:xfrm>
            <a:off x="6591714" y="2304145"/>
            <a:ext cx="4406900" cy="341314"/>
          </a:xfrm>
        </p:spPr>
        <p:txBody>
          <a:bodyPr vert="horz" lIns="91440" tIns="45720" rIns="91440" bIns="45720" rtlCol="0" anchor="ctr">
            <a:normAutofit/>
          </a:bodyPr>
          <a:lstStyle>
            <a:lvl1pPr>
              <a:defRPr lang="en-US" sz="1600" b="1" dirty="0">
                <a:latin typeface="Arial" panose="020B0604020202020204" pitchFamily="34" charset="0"/>
                <a:cs typeface="Arial" panose="020B0604020202020204" pitchFamily="34" charset="0"/>
              </a:defRPr>
            </a:lvl1pPr>
          </a:lstStyle>
          <a:p>
            <a:pPr marL="0" lvl="0" indent="0" algn="ctr">
              <a:buNone/>
            </a:pPr>
            <a:r>
              <a:rPr lang="en-US"/>
              <a:t>Label (i.e., Smart Accessories)</a:t>
            </a:r>
          </a:p>
        </p:txBody>
      </p:sp>
      <p:sp>
        <p:nvSpPr>
          <p:cNvPr id="12" name="Text Placeholder 9">
            <a:extLst>
              <a:ext uri="{FF2B5EF4-FFF2-40B4-BE49-F238E27FC236}">
                <a16:creationId xmlns:a16="http://schemas.microsoft.com/office/drawing/2014/main" id="{33BCB818-581B-4DAF-06A0-B26648F7C67F}"/>
              </a:ext>
            </a:extLst>
          </p:cNvPr>
          <p:cNvSpPr>
            <a:spLocks noGrp="1"/>
          </p:cNvSpPr>
          <p:nvPr>
            <p:ph type="body" sz="quarter" idx="17" hasCustomPrompt="1"/>
          </p:nvPr>
        </p:nvSpPr>
        <p:spPr>
          <a:xfrm>
            <a:off x="4927600" y="3652357"/>
            <a:ext cx="3594100" cy="341314"/>
          </a:xfrm>
        </p:spPr>
        <p:txBody>
          <a:bodyPr vert="horz" lIns="91440" tIns="45720" rIns="91440" bIns="45720" rtlCol="0" anchor="ctr">
            <a:normAutofit/>
          </a:bodyPr>
          <a:lstStyle>
            <a:lvl1pPr>
              <a:defRPr lang="en-US" sz="1600" b="1" dirty="0">
                <a:latin typeface="Arial" panose="020B0604020202020204" pitchFamily="34" charset="0"/>
                <a:cs typeface="Arial" panose="020B0604020202020204" pitchFamily="34" charset="0"/>
              </a:defRPr>
            </a:lvl1pPr>
          </a:lstStyle>
          <a:p>
            <a:pPr marL="0" lvl="0" indent="0" algn="ctr">
              <a:buNone/>
            </a:pPr>
            <a:r>
              <a:rPr lang="en-US"/>
              <a:t>Label (i.e., Smart Tracking Tags)</a:t>
            </a:r>
          </a:p>
        </p:txBody>
      </p:sp>
      <p:sp>
        <p:nvSpPr>
          <p:cNvPr id="13" name="Text Placeholder 9">
            <a:extLst>
              <a:ext uri="{FF2B5EF4-FFF2-40B4-BE49-F238E27FC236}">
                <a16:creationId xmlns:a16="http://schemas.microsoft.com/office/drawing/2014/main" id="{A4BF72C8-9DBF-9C5F-402F-04DC2C3223FD}"/>
              </a:ext>
            </a:extLst>
          </p:cNvPr>
          <p:cNvSpPr>
            <a:spLocks noGrp="1"/>
          </p:cNvSpPr>
          <p:nvPr>
            <p:ph type="body" sz="quarter" idx="18" hasCustomPrompt="1"/>
          </p:nvPr>
        </p:nvSpPr>
        <p:spPr>
          <a:xfrm>
            <a:off x="3892550" y="4981090"/>
            <a:ext cx="4406900" cy="332127"/>
          </a:xfrm>
        </p:spPr>
        <p:txBody>
          <a:bodyPr vert="horz" lIns="91440" tIns="45720" rIns="91440" bIns="45720" rtlCol="0" anchor="ctr">
            <a:normAutofit/>
          </a:bodyPr>
          <a:lstStyle>
            <a:lvl1pPr>
              <a:defRPr lang="en-US" sz="1600" b="1" dirty="0">
                <a:latin typeface="Arial" panose="020B0604020202020204" pitchFamily="34" charset="0"/>
                <a:cs typeface="Arial" panose="020B0604020202020204" pitchFamily="34" charset="0"/>
              </a:defRPr>
            </a:lvl1pPr>
          </a:lstStyle>
          <a:p>
            <a:pPr marL="0" lvl="0" indent="0" algn="ctr">
              <a:buNone/>
            </a:pPr>
            <a:r>
              <a:rPr lang="en-US"/>
              <a:t>Label (i.e., Wireless Medical Devices)</a:t>
            </a:r>
          </a:p>
        </p:txBody>
      </p:sp>
      <p:sp>
        <p:nvSpPr>
          <p:cNvPr id="14" name="Text Placeholder 9">
            <a:extLst>
              <a:ext uri="{FF2B5EF4-FFF2-40B4-BE49-F238E27FC236}">
                <a16:creationId xmlns:a16="http://schemas.microsoft.com/office/drawing/2014/main" id="{435B2330-B1F3-74A3-21AE-8D144BF99F7E}"/>
              </a:ext>
            </a:extLst>
          </p:cNvPr>
          <p:cNvSpPr>
            <a:spLocks noGrp="1"/>
          </p:cNvSpPr>
          <p:nvPr>
            <p:ph type="body" sz="quarter" idx="19" hasCustomPrompt="1"/>
          </p:nvPr>
        </p:nvSpPr>
        <p:spPr>
          <a:xfrm>
            <a:off x="8648700" y="3652355"/>
            <a:ext cx="3353628" cy="325993"/>
          </a:xfrm>
        </p:spPr>
        <p:txBody>
          <a:bodyPr vert="horz" lIns="91440" tIns="45720" rIns="91440" bIns="45720" rtlCol="0" anchor="ctr">
            <a:normAutofit/>
          </a:bodyPr>
          <a:lstStyle>
            <a:lvl1pPr>
              <a:defRPr lang="en-US" sz="1600" b="1" dirty="0">
                <a:latin typeface="Arial" panose="020B0604020202020204" pitchFamily="34" charset="0"/>
                <a:cs typeface="Arial" panose="020B0604020202020204" pitchFamily="34" charset="0"/>
              </a:defRPr>
            </a:lvl1pPr>
          </a:lstStyle>
          <a:p>
            <a:pPr marL="0" lvl="0" indent="0" algn="ctr">
              <a:buNone/>
            </a:pPr>
            <a:r>
              <a:rPr lang="en-US"/>
              <a:t>Label (i.e., Electronic Key Fobs)</a:t>
            </a:r>
          </a:p>
        </p:txBody>
      </p:sp>
      <p:sp>
        <p:nvSpPr>
          <p:cNvPr id="15" name="Text Placeholder 17">
            <a:extLst>
              <a:ext uri="{FF2B5EF4-FFF2-40B4-BE49-F238E27FC236}">
                <a16:creationId xmlns:a16="http://schemas.microsoft.com/office/drawing/2014/main" id="{B972D159-7B8B-978C-DEAC-C384C6EB46FE}"/>
              </a:ext>
            </a:extLst>
          </p:cNvPr>
          <p:cNvSpPr>
            <a:spLocks noGrp="1"/>
          </p:cNvSpPr>
          <p:nvPr>
            <p:ph type="body" sz="quarter" idx="20" hasCustomPrompt="1"/>
          </p:nvPr>
        </p:nvSpPr>
        <p:spPr>
          <a:xfrm>
            <a:off x="0" y="5749925"/>
            <a:ext cx="12192000" cy="563563"/>
          </a:xfrm>
          <a:solidFill>
            <a:srgbClr val="042A48"/>
          </a:solidFill>
        </p:spPr>
        <p:txBody>
          <a:bodyPr anchor="ctr">
            <a:noAutofit/>
          </a:bodyPr>
          <a:lstStyle>
            <a:lvl1pPr marL="0" indent="0" algn="ctr">
              <a:buNone/>
              <a:defRPr sz="4000" b="1">
                <a:solidFill>
                  <a:schemeClr val="bg1"/>
                </a:solidFill>
                <a:latin typeface="Arial" panose="020B0604020202020204" pitchFamily="34" charset="0"/>
                <a:cs typeface="Arial" panose="020B0604020202020204" pitchFamily="34" charset="0"/>
              </a:defRPr>
            </a:lvl1pPr>
            <a:lvl2pPr algn="ctr">
              <a:defRPr b="1">
                <a:solidFill>
                  <a:schemeClr val="bg1"/>
                </a:solidFill>
                <a:latin typeface="Arial" panose="020B0604020202020204" pitchFamily="34" charset="0"/>
                <a:cs typeface="Arial" panose="020B0604020202020204" pitchFamily="34" charset="0"/>
              </a:defRPr>
            </a:lvl2pPr>
            <a:lvl3pPr algn="ctr">
              <a:defRPr b="1">
                <a:solidFill>
                  <a:schemeClr val="bg1"/>
                </a:solidFill>
                <a:latin typeface="Arial" panose="020B0604020202020204" pitchFamily="34" charset="0"/>
                <a:cs typeface="Arial" panose="020B0604020202020204" pitchFamily="34" charset="0"/>
              </a:defRPr>
            </a:lvl3pPr>
            <a:lvl4pPr algn="ctr">
              <a:defRPr b="1">
                <a:solidFill>
                  <a:schemeClr val="bg1"/>
                </a:solidFill>
                <a:latin typeface="Arial" panose="020B0604020202020204" pitchFamily="34" charset="0"/>
                <a:cs typeface="Arial" panose="020B0604020202020204" pitchFamily="34" charset="0"/>
              </a:defRPr>
            </a:lvl4pPr>
            <a:lvl5pPr algn="ctr">
              <a:defRPr b="1">
                <a:solidFill>
                  <a:schemeClr val="bg1"/>
                </a:solidFill>
                <a:latin typeface="Arial" panose="020B0604020202020204" pitchFamily="34" charset="0"/>
                <a:cs typeface="Arial" panose="020B0604020202020204" pitchFamily="34" charset="0"/>
              </a:defRPr>
            </a:lvl5pPr>
          </a:lstStyle>
          <a:p>
            <a:pPr lvl="0"/>
            <a:r>
              <a:rPr lang="en-US"/>
              <a:t>Footer Text (“When in Doubt, Leave It Out!”)</a:t>
            </a:r>
          </a:p>
        </p:txBody>
      </p:sp>
    </p:spTree>
    <p:extLst>
      <p:ext uri="{BB962C8B-B14F-4D97-AF65-F5344CB8AC3E}">
        <p14:creationId xmlns:p14="http://schemas.microsoft.com/office/powerpoint/2010/main" val="1264108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ront Page_with Labels and Graphic Placeholders">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0"/>
            <a:ext cx="12192000" cy="762000"/>
          </a:xfrm>
          <a:solidFill>
            <a:srgbClr val="042A48"/>
          </a:solidFill>
        </p:spPr>
        <p:txBody>
          <a:bodyPr anchor="ctr"/>
          <a:lstStyle>
            <a:lvl1pPr algn="ctr">
              <a:defRPr sz="3600" b="1">
                <a:solidFill>
                  <a:schemeClr val="bg1"/>
                </a:solidFill>
                <a:latin typeface="Arial" panose="020B0604020202020204" pitchFamily="34" charset="0"/>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en-US"/>
              <a:t>Header [</a:t>
            </a:r>
            <a:r>
              <a:rPr lang="en-US" sz="3600" b="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Prohibited Personal Electronic Devices (PED)]</a:t>
            </a:r>
            <a:endParaRPr lang="en-US"/>
          </a:p>
        </p:txBody>
      </p:sp>
      <p:sp>
        <p:nvSpPr>
          <p:cNvPr id="8" name="Picture Placeholder 7">
            <a:extLst>
              <a:ext uri="{FF2B5EF4-FFF2-40B4-BE49-F238E27FC236}">
                <a16:creationId xmlns:a16="http://schemas.microsoft.com/office/drawing/2014/main" id="{53304E55-A767-1EA6-30E8-5FCC35972933}"/>
              </a:ext>
            </a:extLst>
          </p:cNvPr>
          <p:cNvSpPr>
            <a:spLocks noGrp="1"/>
          </p:cNvSpPr>
          <p:nvPr>
            <p:ph type="pic" sz="quarter" idx="12" hasCustomPrompt="1"/>
          </p:nvPr>
        </p:nvSpPr>
        <p:spPr>
          <a:xfrm>
            <a:off x="0" y="6313488"/>
            <a:ext cx="5277678" cy="544512"/>
          </a:xfrm>
        </p:spPr>
        <p:txBody>
          <a:bodyPr/>
          <a:lstStyle>
            <a:lvl1pPr marL="0" indent="0" algn="ctr">
              <a:buNone/>
              <a:defRPr/>
            </a:lvl1pPr>
          </a:lstStyle>
          <a:p>
            <a:r>
              <a:rPr lang="en-US"/>
              <a:t>Insert Branding Banner</a:t>
            </a:r>
          </a:p>
        </p:txBody>
      </p:sp>
      <p:sp>
        <p:nvSpPr>
          <p:cNvPr id="6" name="Text Placeholder 5">
            <a:extLst>
              <a:ext uri="{FF2B5EF4-FFF2-40B4-BE49-F238E27FC236}">
                <a16:creationId xmlns:a16="http://schemas.microsoft.com/office/drawing/2014/main" id="{B34FAA11-AF5E-3F1C-9AC1-67E562BD5707}"/>
              </a:ext>
            </a:extLst>
          </p:cNvPr>
          <p:cNvSpPr>
            <a:spLocks noGrp="1"/>
          </p:cNvSpPr>
          <p:nvPr>
            <p:ph type="body" sz="quarter" idx="13" hasCustomPrompt="1"/>
          </p:nvPr>
        </p:nvSpPr>
        <p:spPr>
          <a:xfrm>
            <a:off x="0" y="762000"/>
            <a:ext cx="12192000" cy="453610"/>
          </a:xfrm>
          <a:solidFill>
            <a:schemeClr val="bg1">
              <a:lumMod val="75000"/>
            </a:schemeClr>
          </a:solidFill>
        </p:spPr>
        <p:txBody>
          <a:bodyPr anchor="ctr"/>
          <a:lstStyle>
            <a:lvl1pPr marL="0" indent="0">
              <a:buNone/>
              <a:defRPr sz="2000" b="1">
                <a:latin typeface="Arial" panose="020B0604020202020204" pitchFamily="34" charset="0"/>
                <a:cs typeface="Arial" panose="020B0604020202020204" pitchFamily="34" charset="0"/>
              </a:defRPr>
            </a:lvl1pPr>
          </a:lstStyle>
          <a:p>
            <a:pPr lvl="0"/>
            <a:r>
              <a:rPr lang="en-US" err="1"/>
              <a:t>Subheader</a:t>
            </a:r>
            <a:r>
              <a:rPr lang="en-US"/>
              <a:t> (i.e., </a:t>
            </a:r>
            <a:r>
              <a:rPr lang="en-US" b="1">
                <a:effectLst/>
                <a:latin typeface="Arial" panose="020B0604020202020204" pitchFamily="34" charset="0"/>
                <a:ea typeface="Times New Roman" panose="02020603050405020304" pitchFamily="18" charset="0"/>
                <a:cs typeface="Times New Roman" panose="02020603050405020304" pitchFamily="18" charset="0"/>
              </a:rPr>
              <a:t>Includes devices with cellular, Wi-Fi, Bluetooth, data storage, and GPS capabilities)</a:t>
            </a:r>
            <a:endParaRPr lang="en-US"/>
          </a:p>
        </p:txBody>
      </p:sp>
      <p:sp>
        <p:nvSpPr>
          <p:cNvPr id="16" name="Text Placeholder 15">
            <a:extLst>
              <a:ext uri="{FF2B5EF4-FFF2-40B4-BE49-F238E27FC236}">
                <a16:creationId xmlns:a16="http://schemas.microsoft.com/office/drawing/2014/main" id="{E4C9591C-D40A-5872-BDC4-A3AD87446BB1}"/>
              </a:ext>
            </a:extLst>
          </p:cNvPr>
          <p:cNvSpPr>
            <a:spLocks noGrp="1"/>
          </p:cNvSpPr>
          <p:nvPr>
            <p:ph type="body" sz="quarter" idx="14" hasCustomPrompt="1"/>
          </p:nvPr>
        </p:nvSpPr>
        <p:spPr>
          <a:xfrm>
            <a:off x="0" y="5408197"/>
            <a:ext cx="12192000" cy="341313"/>
          </a:xfrm>
          <a:solidFill>
            <a:schemeClr val="bg1">
              <a:lumMod val="75000"/>
            </a:schemeClr>
          </a:solidFill>
        </p:spPr>
        <p:txBody>
          <a:bodyPr anchor="ctr">
            <a:noAutofit/>
          </a:bodyPr>
          <a:lstStyle>
            <a:lvl1pPr marL="0" indent="0" algn="ctr">
              <a:buNone/>
              <a:defRPr sz="1600" b="1">
                <a:latin typeface="Arial" panose="020B0604020202020204" pitchFamily="34" charset="0"/>
                <a:cs typeface="Arial" panose="020B0604020202020204" pitchFamily="34" charset="0"/>
              </a:defRPr>
            </a:lvl1pPr>
            <a:lvl2pPr>
              <a:defRPr sz="1800" b="1">
                <a:latin typeface="Arial" panose="020B0604020202020204" pitchFamily="34" charset="0"/>
                <a:cs typeface="Arial" panose="020B0604020202020204" pitchFamily="34" charset="0"/>
              </a:defRPr>
            </a:lvl2pPr>
            <a:lvl3pPr>
              <a:defRPr sz="1800" b="1">
                <a:latin typeface="Arial" panose="020B0604020202020204" pitchFamily="34" charset="0"/>
                <a:cs typeface="Arial" panose="020B0604020202020204" pitchFamily="34" charset="0"/>
              </a:defRPr>
            </a:lvl3pPr>
            <a:lvl4pPr>
              <a:defRPr sz="1800" b="1">
                <a:latin typeface="Arial" panose="020B0604020202020204" pitchFamily="34" charset="0"/>
                <a:cs typeface="Arial" panose="020B0604020202020204" pitchFamily="34" charset="0"/>
              </a:defRPr>
            </a:lvl4pPr>
            <a:lvl5pPr>
              <a:defRPr sz="1800" b="1">
                <a:latin typeface="Arial" panose="020B0604020202020204" pitchFamily="34" charset="0"/>
                <a:cs typeface="Arial" panose="020B0604020202020204" pitchFamily="34" charset="0"/>
              </a:defRPr>
            </a:lvl5pPr>
          </a:lstStyle>
          <a:p>
            <a:pPr lvl="0"/>
            <a:r>
              <a:rPr lang="en-US" dirty="0"/>
              <a:t>*Note text (i.e., *Consult security about medical devices, as these require approval before entering the secure facility.)</a:t>
            </a:r>
          </a:p>
        </p:txBody>
      </p:sp>
      <p:sp>
        <p:nvSpPr>
          <p:cNvPr id="3" name="Subtitle 2">
            <a:extLst>
              <a:ext uri="{FF2B5EF4-FFF2-40B4-BE49-F238E27FC236}">
                <a16:creationId xmlns:a16="http://schemas.microsoft.com/office/drawing/2014/main" id="{C810CAB1-0E75-C1C0-0402-28E34BBE2276}"/>
              </a:ext>
            </a:extLst>
          </p:cNvPr>
          <p:cNvSpPr>
            <a:spLocks noGrp="1"/>
          </p:cNvSpPr>
          <p:nvPr>
            <p:ph type="subTitle" idx="1" hasCustomPrompt="1"/>
          </p:nvPr>
        </p:nvSpPr>
        <p:spPr>
          <a:xfrm>
            <a:off x="228600" y="3635318"/>
            <a:ext cx="4699000" cy="332126"/>
          </a:xfrm>
        </p:spPr>
        <p:txBody>
          <a:bodyPr anchor="ctr"/>
          <a:lstStyle>
            <a:lvl1pPr marL="0" indent="0" algn="ctr">
              <a:buNone/>
              <a:defRPr sz="1600" b="1">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Label (i.e., Wireless Earphones)</a:t>
            </a:r>
          </a:p>
        </p:txBody>
      </p:sp>
      <p:sp>
        <p:nvSpPr>
          <p:cNvPr id="10" name="Text Placeholder 9">
            <a:extLst>
              <a:ext uri="{FF2B5EF4-FFF2-40B4-BE49-F238E27FC236}">
                <a16:creationId xmlns:a16="http://schemas.microsoft.com/office/drawing/2014/main" id="{C11B407A-22F9-A2B7-C999-136E5D4F1BA8}"/>
              </a:ext>
            </a:extLst>
          </p:cNvPr>
          <p:cNvSpPr>
            <a:spLocks noGrp="1"/>
          </p:cNvSpPr>
          <p:nvPr>
            <p:ph type="body" sz="quarter" idx="15" hasCustomPrompt="1"/>
          </p:nvPr>
        </p:nvSpPr>
        <p:spPr>
          <a:xfrm>
            <a:off x="279400" y="2304145"/>
            <a:ext cx="4826000" cy="317300"/>
          </a:xfrm>
        </p:spPr>
        <p:txBody>
          <a:bodyPr vert="horz" lIns="91440" tIns="45720" rIns="91440" bIns="45720" rtlCol="0" anchor="ctr">
            <a:normAutofit/>
          </a:bodyPr>
          <a:lstStyle>
            <a:lvl1pPr>
              <a:defRPr lang="en-US" sz="1600" b="1" dirty="0">
                <a:latin typeface="Arial" panose="020B0604020202020204" pitchFamily="34" charset="0"/>
                <a:cs typeface="Arial" panose="020B0604020202020204" pitchFamily="34" charset="0"/>
              </a:defRPr>
            </a:lvl1pPr>
          </a:lstStyle>
          <a:p>
            <a:pPr marL="0" lvl="0" indent="0" algn="ctr">
              <a:buNone/>
            </a:pPr>
            <a:r>
              <a:rPr lang="en-US"/>
              <a:t>Label (i.e., Phones, Tablets, Laptops, </a:t>
            </a:r>
            <a:r>
              <a:rPr lang="en-US" err="1"/>
              <a:t>eReaders</a:t>
            </a:r>
            <a:r>
              <a:rPr lang="en-US"/>
              <a:t>)</a:t>
            </a:r>
          </a:p>
        </p:txBody>
      </p:sp>
      <p:sp>
        <p:nvSpPr>
          <p:cNvPr id="11" name="Text Placeholder 9">
            <a:extLst>
              <a:ext uri="{FF2B5EF4-FFF2-40B4-BE49-F238E27FC236}">
                <a16:creationId xmlns:a16="http://schemas.microsoft.com/office/drawing/2014/main" id="{A1354779-0088-D93D-910A-A4A692EB6E64}"/>
              </a:ext>
            </a:extLst>
          </p:cNvPr>
          <p:cNvSpPr>
            <a:spLocks noGrp="1"/>
          </p:cNvSpPr>
          <p:nvPr>
            <p:ph type="body" sz="quarter" idx="16" hasCustomPrompt="1"/>
          </p:nvPr>
        </p:nvSpPr>
        <p:spPr>
          <a:xfrm>
            <a:off x="6591714" y="2291445"/>
            <a:ext cx="4406900" cy="341314"/>
          </a:xfrm>
        </p:spPr>
        <p:txBody>
          <a:bodyPr vert="horz" lIns="91440" tIns="45720" rIns="91440" bIns="45720" rtlCol="0" anchor="ctr">
            <a:normAutofit/>
          </a:bodyPr>
          <a:lstStyle>
            <a:lvl1pPr>
              <a:defRPr lang="en-US" sz="1600" b="1" dirty="0">
                <a:latin typeface="Arial" panose="020B0604020202020204" pitchFamily="34" charset="0"/>
                <a:cs typeface="Arial" panose="020B0604020202020204" pitchFamily="34" charset="0"/>
              </a:defRPr>
            </a:lvl1pPr>
          </a:lstStyle>
          <a:p>
            <a:pPr marL="0" lvl="0" indent="0" algn="ctr">
              <a:buNone/>
            </a:pPr>
            <a:r>
              <a:rPr lang="en-US"/>
              <a:t>Label (i.e., Smart Accessories)</a:t>
            </a:r>
          </a:p>
        </p:txBody>
      </p:sp>
      <p:sp>
        <p:nvSpPr>
          <p:cNvPr id="12" name="Text Placeholder 9">
            <a:extLst>
              <a:ext uri="{FF2B5EF4-FFF2-40B4-BE49-F238E27FC236}">
                <a16:creationId xmlns:a16="http://schemas.microsoft.com/office/drawing/2014/main" id="{33BCB818-581B-4DAF-06A0-B26648F7C67F}"/>
              </a:ext>
            </a:extLst>
          </p:cNvPr>
          <p:cNvSpPr>
            <a:spLocks noGrp="1"/>
          </p:cNvSpPr>
          <p:nvPr>
            <p:ph type="body" sz="quarter" idx="17" hasCustomPrompt="1"/>
          </p:nvPr>
        </p:nvSpPr>
        <p:spPr>
          <a:xfrm>
            <a:off x="5075238" y="3652357"/>
            <a:ext cx="3446462" cy="336614"/>
          </a:xfrm>
        </p:spPr>
        <p:txBody>
          <a:bodyPr vert="horz" lIns="91440" tIns="45720" rIns="91440" bIns="45720" rtlCol="0" anchor="ctr">
            <a:normAutofit/>
          </a:bodyPr>
          <a:lstStyle>
            <a:lvl1pPr>
              <a:defRPr lang="en-US" sz="1600" b="1" dirty="0">
                <a:latin typeface="Arial" panose="020B0604020202020204" pitchFamily="34" charset="0"/>
                <a:cs typeface="Arial" panose="020B0604020202020204" pitchFamily="34" charset="0"/>
              </a:defRPr>
            </a:lvl1pPr>
          </a:lstStyle>
          <a:p>
            <a:pPr marL="0" lvl="0" indent="0" algn="ctr">
              <a:buNone/>
            </a:pPr>
            <a:r>
              <a:rPr lang="en-US"/>
              <a:t>Label (i.e., Smart Tracking Tags)</a:t>
            </a:r>
          </a:p>
        </p:txBody>
      </p:sp>
      <p:sp>
        <p:nvSpPr>
          <p:cNvPr id="13" name="Text Placeholder 9">
            <a:extLst>
              <a:ext uri="{FF2B5EF4-FFF2-40B4-BE49-F238E27FC236}">
                <a16:creationId xmlns:a16="http://schemas.microsoft.com/office/drawing/2014/main" id="{A4BF72C8-9DBF-9C5F-402F-04DC2C3223FD}"/>
              </a:ext>
            </a:extLst>
          </p:cNvPr>
          <p:cNvSpPr>
            <a:spLocks noGrp="1"/>
          </p:cNvSpPr>
          <p:nvPr>
            <p:ph type="body" sz="quarter" idx="18" hasCustomPrompt="1"/>
          </p:nvPr>
        </p:nvSpPr>
        <p:spPr>
          <a:xfrm>
            <a:off x="3892550" y="5031890"/>
            <a:ext cx="4406900" cy="332127"/>
          </a:xfrm>
        </p:spPr>
        <p:txBody>
          <a:bodyPr vert="horz" lIns="91440" tIns="45720" rIns="91440" bIns="45720" rtlCol="0" anchor="ctr">
            <a:normAutofit/>
          </a:bodyPr>
          <a:lstStyle>
            <a:lvl1pPr>
              <a:defRPr lang="en-US" sz="1600" b="1" dirty="0">
                <a:latin typeface="Arial" panose="020B0604020202020204" pitchFamily="34" charset="0"/>
                <a:cs typeface="Arial" panose="020B0604020202020204" pitchFamily="34" charset="0"/>
              </a:defRPr>
            </a:lvl1pPr>
          </a:lstStyle>
          <a:p>
            <a:pPr marL="0" lvl="0" indent="0" algn="ctr">
              <a:buNone/>
            </a:pPr>
            <a:r>
              <a:rPr lang="en-US"/>
              <a:t>Label (i.e., Wireless Medical Devices)</a:t>
            </a:r>
          </a:p>
        </p:txBody>
      </p:sp>
      <p:sp>
        <p:nvSpPr>
          <p:cNvPr id="14" name="Text Placeholder 9">
            <a:extLst>
              <a:ext uri="{FF2B5EF4-FFF2-40B4-BE49-F238E27FC236}">
                <a16:creationId xmlns:a16="http://schemas.microsoft.com/office/drawing/2014/main" id="{435B2330-B1F3-74A3-21AE-8D144BF99F7E}"/>
              </a:ext>
            </a:extLst>
          </p:cNvPr>
          <p:cNvSpPr>
            <a:spLocks noGrp="1"/>
          </p:cNvSpPr>
          <p:nvPr>
            <p:ph type="body" sz="quarter" idx="19" hasCustomPrompt="1"/>
          </p:nvPr>
        </p:nvSpPr>
        <p:spPr>
          <a:xfrm>
            <a:off x="8623300" y="3652355"/>
            <a:ext cx="3264660" cy="323105"/>
          </a:xfrm>
        </p:spPr>
        <p:txBody>
          <a:bodyPr vert="horz" lIns="91440" tIns="45720" rIns="91440" bIns="45720" rtlCol="0" anchor="ctr">
            <a:normAutofit/>
          </a:bodyPr>
          <a:lstStyle>
            <a:lvl1pPr>
              <a:defRPr lang="en-US" sz="1600" b="1" dirty="0">
                <a:latin typeface="Arial" panose="020B0604020202020204" pitchFamily="34" charset="0"/>
                <a:cs typeface="Arial" panose="020B0604020202020204" pitchFamily="34" charset="0"/>
              </a:defRPr>
            </a:lvl1pPr>
          </a:lstStyle>
          <a:p>
            <a:pPr marL="0" lvl="0" indent="0" algn="ctr">
              <a:buNone/>
            </a:pPr>
            <a:r>
              <a:rPr lang="en-US"/>
              <a:t>Label (i.e., Electronic Key Fobs)</a:t>
            </a:r>
          </a:p>
        </p:txBody>
      </p:sp>
      <p:sp>
        <p:nvSpPr>
          <p:cNvPr id="4" name="Picture Placeholder 5">
            <a:extLst>
              <a:ext uri="{FF2B5EF4-FFF2-40B4-BE49-F238E27FC236}">
                <a16:creationId xmlns:a16="http://schemas.microsoft.com/office/drawing/2014/main" id="{BA2381D4-71AB-7AE4-6008-48AFDA60FC70}"/>
              </a:ext>
            </a:extLst>
          </p:cNvPr>
          <p:cNvSpPr>
            <a:spLocks noGrp="1"/>
          </p:cNvSpPr>
          <p:nvPr>
            <p:ph type="pic" sz="quarter" idx="20"/>
          </p:nvPr>
        </p:nvSpPr>
        <p:spPr>
          <a:xfrm>
            <a:off x="279400" y="1378632"/>
            <a:ext cx="4706938" cy="925513"/>
          </a:xfrm>
          <a:ln w="38100">
            <a:solidFill>
              <a:srgbClr val="FF0000"/>
            </a:solidFill>
          </a:ln>
        </p:spPr>
        <p:txBody>
          <a:bodyPr/>
          <a:lstStyle/>
          <a:p>
            <a:endParaRPr lang="en-US" dirty="0"/>
          </a:p>
        </p:txBody>
      </p:sp>
      <p:sp>
        <p:nvSpPr>
          <p:cNvPr id="7" name="Picture Placeholder 5">
            <a:extLst>
              <a:ext uri="{FF2B5EF4-FFF2-40B4-BE49-F238E27FC236}">
                <a16:creationId xmlns:a16="http://schemas.microsoft.com/office/drawing/2014/main" id="{FDDAF4B3-D97F-E993-27F9-9DF82CC47FFD}"/>
              </a:ext>
            </a:extLst>
          </p:cNvPr>
          <p:cNvSpPr>
            <a:spLocks noGrp="1"/>
          </p:cNvSpPr>
          <p:nvPr>
            <p:ph type="pic" sz="quarter" idx="21"/>
          </p:nvPr>
        </p:nvSpPr>
        <p:spPr>
          <a:xfrm>
            <a:off x="5271708" y="1349557"/>
            <a:ext cx="6628952" cy="925513"/>
          </a:xfrm>
          <a:ln w="38100">
            <a:solidFill>
              <a:srgbClr val="FF0000"/>
            </a:solidFill>
          </a:ln>
        </p:spPr>
        <p:txBody>
          <a:bodyPr/>
          <a:lstStyle/>
          <a:p>
            <a:endParaRPr lang="en-US"/>
          </a:p>
        </p:txBody>
      </p:sp>
      <p:sp>
        <p:nvSpPr>
          <p:cNvPr id="9" name="Picture Placeholder 5">
            <a:extLst>
              <a:ext uri="{FF2B5EF4-FFF2-40B4-BE49-F238E27FC236}">
                <a16:creationId xmlns:a16="http://schemas.microsoft.com/office/drawing/2014/main" id="{50724174-4C1F-3CBA-9591-F28A544D180A}"/>
              </a:ext>
            </a:extLst>
          </p:cNvPr>
          <p:cNvSpPr>
            <a:spLocks noGrp="1"/>
          </p:cNvSpPr>
          <p:nvPr>
            <p:ph type="pic" sz="quarter" idx="22"/>
          </p:nvPr>
        </p:nvSpPr>
        <p:spPr>
          <a:xfrm>
            <a:off x="5075238" y="2669264"/>
            <a:ext cx="3478592" cy="925513"/>
          </a:xfrm>
          <a:ln w="38100">
            <a:solidFill>
              <a:srgbClr val="FF0000"/>
            </a:solidFill>
          </a:ln>
        </p:spPr>
        <p:txBody>
          <a:bodyPr/>
          <a:lstStyle/>
          <a:p>
            <a:endParaRPr lang="en-US"/>
          </a:p>
        </p:txBody>
      </p:sp>
      <p:sp>
        <p:nvSpPr>
          <p:cNvPr id="15" name="Picture Placeholder 5">
            <a:extLst>
              <a:ext uri="{FF2B5EF4-FFF2-40B4-BE49-F238E27FC236}">
                <a16:creationId xmlns:a16="http://schemas.microsoft.com/office/drawing/2014/main" id="{D1F1E0B8-6864-B291-2D7F-8E60B8CE3625}"/>
              </a:ext>
            </a:extLst>
          </p:cNvPr>
          <p:cNvSpPr>
            <a:spLocks noGrp="1"/>
          </p:cNvSpPr>
          <p:nvPr>
            <p:ph type="pic" sz="quarter" idx="23"/>
          </p:nvPr>
        </p:nvSpPr>
        <p:spPr>
          <a:xfrm>
            <a:off x="8636000" y="2671102"/>
            <a:ext cx="3251960" cy="925513"/>
          </a:xfrm>
          <a:ln w="38100">
            <a:solidFill>
              <a:srgbClr val="FF0000"/>
            </a:solidFill>
          </a:ln>
        </p:spPr>
        <p:txBody>
          <a:bodyPr/>
          <a:lstStyle/>
          <a:p>
            <a:endParaRPr lang="en-US" dirty="0"/>
          </a:p>
        </p:txBody>
      </p:sp>
      <p:sp>
        <p:nvSpPr>
          <p:cNvPr id="17" name="Picture Placeholder 5">
            <a:extLst>
              <a:ext uri="{FF2B5EF4-FFF2-40B4-BE49-F238E27FC236}">
                <a16:creationId xmlns:a16="http://schemas.microsoft.com/office/drawing/2014/main" id="{0F8E0BCA-9CB2-F6BA-FA18-801055B3A90E}"/>
              </a:ext>
            </a:extLst>
          </p:cNvPr>
          <p:cNvSpPr>
            <a:spLocks noGrp="1"/>
          </p:cNvSpPr>
          <p:nvPr>
            <p:ph type="pic" sz="quarter" idx="24"/>
          </p:nvPr>
        </p:nvSpPr>
        <p:spPr>
          <a:xfrm>
            <a:off x="286130" y="4103839"/>
            <a:ext cx="11622468" cy="925513"/>
          </a:xfrm>
          <a:ln w="38100">
            <a:solidFill>
              <a:srgbClr val="FF0000"/>
            </a:solidFill>
          </a:ln>
        </p:spPr>
        <p:txBody>
          <a:bodyPr/>
          <a:lstStyle/>
          <a:p>
            <a:endParaRPr lang="en-US"/>
          </a:p>
        </p:txBody>
      </p:sp>
      <p:sp>
        <p:nvSpPr>
          <p:cNvPr id="19" name="Picture Placeholder 5">
            <a:extLst>
              <a:ext uri="{FF2B5EF4-FFF2-40B4-BE49-F238E27FC236}">
                <a16:creationId xmlns:a16="http://schemas.microsoft.com/office/drawing/2014/main" id="{015B058E-A8ED-B3B0-EDE8-1095285481AB}"/>
              </a:ext>
            </a:extLst>
          </p:cNvPr>
          <p:cNvSpPr>
            <a:spLocks noGrp="1"/>
          </p:cNvSpPr>
          <p:nvPr>
            <p:ph type="pic" sz="quarter" idx="25"/>
          </p:nvPr>
        </p:nvSpPr>
        <p:spPr>
          <a:xfrm>
            <a:off x="271462" y="2665625"/>
            <a:ext cx="4706938" cy="925513"/>
          </a:xfrm>
          <a:ln w="38100">
            <a:solidFill>
              <a:srgbClr val="FF0000"/>
            </a:solidFill>
          </a:ln>
        </p:spPr>
        <p:txBody>
          <a:bodyPr/>
          <a:lstStyle/>
          <a:p>
            <a:endParaRPr lang="en-US"/>
          </a:p>
        </p:txBody>
      </p:sp>
      <p:sp>
        <p:nvSpPr>
          <p:cNvPr id="21" name="Text Placeholder 17">
            <a:extLst>
              <a:ext uri="{FF2B5EF4-FFF2-40B4-BE49-F238E27FC236}">
                <a16:creationId xmlns:a16="http://schemas.microsoft.com/office/drawing/2014/main" id="{8CC74214-CAD7-13A6-32C1-F156217CC8B9}"/>
              </a:ext>
            </a:extLst>
          </p:cNvPr>
          <p:cNvSpPr>
            <a:spLocks noGrp="1"/>
          </p:cNvSpPr>
          <p:nvPr>
            <p:ph type="body" sz="quarter" idx="26" hasCustomPrompt="1"/>
          </p:nvPr>
        </p:nvSpPr>
        <p:spPr>
          <a:xfrm>
            <a:off x="0" y="5749925"/>
            <a:ext cx="12192000" cy="563563"/>
          </a:xfrm>
          <a:solidFill>
            <a:srgbClr val="042A48"/>
          </a:solidFill>
        </p:spPr>
        <p:txBody>
          <a:bodyPr anchor="ctr">
            <a:noAutofit/>
          </a:bodyPr>
          <a:lstStyle>
            <a:lvl1pPr marL="0" indent="0" algn="ctr">
              <a:buNone/>
              <a:defRPr sz="4000" b="1">
                <a:solidFill>
                  <a:schemeClr val="bg1"/>
                </a:solidFill>
                <a:latin typeface="Arial" panose="020B0604020202020204" pitchFamily="34" charset="0"/>
                <a:cs typeface="Arial" panose="020B0604020202020204" pitchFamily="34" charset="0"/>
              </a:defRPr>
            </a:lvl1pPr>
            <a:lvl2pPr algn="ctr">
              <a:defRPr b="1">
                <a:solidFill>
                  <a:schemeClr val="bg1"/>
                </a:solidFill>
                <a:latin typeface="Arial" panose="020B0604020202020204" pitchFamily="34" charset="0"/>
                <a:cs typeface="Arial" panose="020B0604020202020204" pitchFamily="34" charset="0"/>
              </a:defRPr>
            </a:lvl2pPr>
            <a:lvl3pPr algn="ctr">
              <a:defRPr b="1">
                <a:solidFill>
                  <a:schemeClr val="bg1"/>
                </a:solidFill>
                <a:latin typeface="Arial" panose="020B0604020202020204" pitchFamily="34" charset="0"/>
                <a:cs typeface="Arial" panose="020B0604020202020204" pitchFamily="34" charset="0"/>
              </a:defRPr>
            </a:lvl3pPr>
            <a:lvl4pPr algn="ctr">
              <a:defRPr b="1">
                <a:solidFill>
                  <a:schemeClr val="bg1"/>
                </a:solidFill>
                <a:latin typeface="Arial" panose="020B0604020202020204" pitchFamily="34" charset="0"/>
                <a:cs typeface="Arial" panose="020B0604020202020204" pitchFamily="34" charset="0"/>
              </a:defRPr>
            </a:lvl4pPr>
            <a:lvl5pPr algn="ctr">
              <a:defRPr b="1">
                <a:solidFill>
                  <a:schemeClr val="bg1"/>
                </a:solidFill>
                <a:latin typeface="Arial" panose="020B0604020202020204" pitchFamily="34" charset="0"/>
                <a:cs typeface="Arial" panose="020B0604020202020204" pitchFamily="34" charset="0"/>
              </a:defRPr>
            </a:lvl5pPr>
          </a:lstStyle>
          <a:p>
            <a:pPr lvl="0"/>
            <a:r>
              <a:rPr lang="en-US"/>
              <a:t>Footer Text (“When in Doubt, Leave It Out!”)</a:t>
            </a:r>
          </a:p>
        </p:txBody>
      </p:sp>
    </p:spTree>
    <p:extLst>
      <p:ext uri="{BB962C8B-B14F-4D97-AF65-F5344CB8AC3E}">
        <p14:creationId xmlns:p14="http://schemas.microsoft.com/office/powerpoint/2010/main" val="1803350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ack Pag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0" y="0"/>
            <a:ext cx="12192000" cy="762000"/>
          </a:xfrm>
          <a:solidFill>
            <a:srgbClr val="042A48"/>
          </a:solidFill>
        </p:spPr>
        <p:txBody>
          <a:bodyPr anchor="ctr"/>
          <a:lstStyle>
            <a:lvl1pPr algn="ctr">
              <a:defRPr sz="3600" b="1">
                <a:solidFill>
                  <a:schemeClr val="bg1"/>
                </a:solidFill>
                <a:latin typeface="Arial" panose="020B0604020202020204" pitchFamily="34" charset="0"/>
                <a:cs typeface="Arial" panose="020B0604020202020204"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lang="en-US"/>
              <a:t>Header [</a:t>
            </a:r>
            <a:r>
              <a:rPr lang="en-US" sz="3600" b="1">
                <a:solidFill>
                  <a:schemeClr val="bg1"/>
                </a:solidFill>
                <a:effectLst/>
                <a:latin typeface="Arial" panose="020B0604020202020204" pitchFamily="34" charset="0"/>
                <a:ea typeface="Times New Roman" panose="02020603050405020304" pitchFamily="18" charset="0"/>
                <a:cs typeface="Times New Roman" panose="02020603050405020304" pitchFamily="18" charset="0"/>
              </a:rPr>
              <a:t>Prohibited Personal Electronic Devices (PED)]</a:t>
            </a:r>
            <a:endParaRPr lang="en-US"/>
          </a:p>
        </p:txBody>
      </p:sp>
      <p:sp>
        <p:nvSpPr>
          <p:cNvPr id="8" name="Picture Placeholder 7">
            <a:extLst>
              <a:ext uri="{FF2B5EF4-FFF2-40B4-BE49-F238E27FC236}">
                <a16:creationId xmlns:a16="http://schemas.microsoft.com/office/drawing/2014/main" id="{53304E55-A767-1EA6-30E8-5FCC35972933}"/>
              </a:ext>
            </a:extLst>
          </p:cNvPr>
          <p:cNvSpPr>
            <a:spLocks noGrp="1"/>
          </p:cNvSpPr>
          <p:nvPr>
            <p:ph type="pic" sz="quarter" idx="12" hasCustomPrompt="1"/>
          </p:nvPr>
        </p:nvSpPr>
        <p:spPr>
          <a:xfrm>
            <a:off x="0" y="6313488"/>
            <a:ext cx="5277678" cy="544512"/>
          </a:xfrm>
        </p:spPr>
        <p:txBody>
          <a:bodyPr/>
          <a:lstStyle>
            <a:lvl1pPr marL="0" indent="0" algn="ctr">
              <a:buNone/>
              <a:defRPr/>
            </a:lvl1pPr>
          </a:lstStyle>
          <a:p>
            <a:r>
              <a:rPr lang="en-US"/>
              <a:t>Insert Branding Banner</a:t>
            </a:r>
          </a:p>
        </p:txBody>
      </p:sp>
      <p:sp>
        <p:nvSpPr>
          <p:cNvPr id="3" name="Subtitle 2">
            <a:extLst>
              <a:ext uri="{FF2B5EF4-FFF2-40B4-BE49-F238E27FC236}">
                <a16:creationId xmlns:a16="http://schemas.microsoft.com/office/drawing/2014/main" id="{DE08B251-7B99-DB0C-FDFA-84718A2E5867}"/>
              </a:ext>
            </a:extLst>
          </p:cNvPr>
          <p:cNvSpPr>
            <a:spLocks noGrp="1"/>
          </p:cNvSpPr>
          <p:nvPr>
            <p:ph type="subTitle" idx="1"/>
          </p:nvPr>
        </p:nvSpPr>
        <p:spPr>
          <a:xfrm>
            <a:off x="533400" y="876300"/>
            <a:ext cx="11125200" cy="5245100"/>
          </a:xfrm>
        </p:spPr>
        <p:txBody>
          <a:bodyPr/>
          <a:lstStyle>
            <a:lvl1pPr marL="0" indent="0" algn="just">
              <a:lnSpc>
                <a:spcPct val="200000"/>
              </a:lnSpc>
              <a:spcBef>
                <a:spcPts val="0"/>
              </a:spcBef>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sz="2400" b="1" dirty="0"/>
          </a:p>
        </p:txBody>
      </p:sp>
      <p:sp>
        <p:nvSpPr>
          <p:cNvPr id="10" name="Text Placeholder 9">
            <a:extLst>
              <a:ext uri="{FF2B5EF4-FFF2-40B4-BE49-F238E27FC236}">
                <a16:creationId xmlns:a16="http://schemas.microsoft.com/office/drawing/2014/main" id="{80C17895-A540-7321-811E-362EBB8E2694}"/>
              </a:ext>
            </a:extLst>
          </p:cNvPr>
          <p:cNvSpPr>
            <a:spLocks noGrp="1"/>
          </p:cNvSpPr>
          <p:nvPr>
            <p:ph type="body" sz="quarter" idx="13" hasCustomPrompt="1"/>
          </p:nvPr>
        </p:nvSpPr>
        <p:spPr>
          <a:xfrm>
            <a:off x="9455150" y="6426200"/>
            <a:ext cx="2527300" cy="355600"/>
          </a:xfrm>
        </p:spPr>
        <p:txBody>
          <a:bodyPr>
            <a:normAutofit/>
          </a:bodyPr>
          <a:lstStyle>
            <a:lvl1pPr marL="0" indent="0" algn="r">
              <a:buNone/>
              <a:defRPr sz="1600" b="1">
                <a:latin typeface="Arial" panose="020B0604020202020204" pitchFamily="34" charset="0"/>
                <a:cs typeface="Arial" panose="020B0604020202020204" pitchFamily="34" charset="0"/>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[Date Revised]</a:t>
            </a:r>
          </a:p>
        </p:txBody>
      </p:sp>
    </p:spTree>
    <p:extLst>
      <p:ext uri="{BB962C8B-B14F-4D97-AF65-F5344CB8AC3E}">
        <p14:creationId xmlns:p14="http://schemas.microsoft.com/office/powerpoint/2010/main" val="6685686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11/7/2024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5" r:id="rId1"/>
    <p:sldLayoutId id="2147483667" r:id="rId2"/>
    <p:sldLayoutId id="2147483668" r:id="rId3"/>
    <p:sldLayoutId id="2147483666"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40D23425-FD03-41F7-5802-5E35149055F5}"/>
              </a:ext>
            </a:extLst>
          </p:cNvPr>
          <p:cNvSpPr>
            <a:spLocks noGrp="1"/>
          </p:cNvSpPr>
          <p:nvPr>
            <p:ph type="ctrTitle"/>
          </p:nvPr>
        </p:nvSpPr>
        <p:spPr/>
        <p:txBody>
          <a:bodyPr/>
          <a:lstStyle/>
          <a:p>
            <a:r>
              <a:rPr lang="en-US" dirty="0"/>
              <a:t>Instructions for Editing Slides</a:t>
            </a:r>
          </a:p>
        </p:txBody>
      </p:sp>
      <p:sp>
        <p:nvSpPr>
          <p:cNvPr id="14" name="Subtitle 13">
            <a:extLst>
              <a:ext uri="{FF2B5EF4-FFF2-40B4-BE49-F238E27FC236}">
                <a16:creationId xmlns:a16="http://schemas.microsoft.com/office/drawing/2014/main" id="{791E8870-68BB-0EBB-0433-7BBD1B080A43}"/>
              </a:ext>
            </a:extLst>
          </p:cNvPr>
          <p:cNvSpPr>
            <a:spLocks noGrp="1"/>
          </p:cNvSpPr>
          <p:nvPr>
            <p:ph type="subTitle" idx="1"/>
          </p:nvPr>
        </p:nvSpPr>
        <p:spPr/>
        <p:txBody>
          <a:bodyPr>
            <a:normAutofit fontScale="92500" lnSpcReduction="10000"/>
          </a:bodyPr>
          <a:lstStyle/>
          <a:p>
            <a:pPr marL="457200" indent="-457200" algn="l">
              <a:buAutoNum type="arabicPeriod"/>
            </a:pPr>
            <a:r>
              <a:rPr lang="en-US" dirty="0"/>
              <a:t>Select which of slides 2, 3, or 4 works best for your needs. Delete unused slides </a:t>
            </a:r>
            <a:r>
              <a:rPr lang="en-US" i="1" dirty="0"/>
              <a:t>after </a:t>
            </a:r>
            <a:r>
              <a:rPr lang="en-US" dirty="0"/>
              <a:t> you’ve made your edits.</a:t>
            </a:r>
          </a:p>
          <a:p>
            <a:pPr marL="457200" indent="-457200" algn="l">
              <a:buAutoNum type="arabicPeriod"/>
            </a:pPr>
            <a:r>
              <a:rPr lang="en-US" dirty="0"/>
              <a:t>Add text to each text field. Example / recommended text is shown in each field. </a:t>
            </a:r>
          </a:p>
          <a:p>
            <a:pPr marL="457200" indent="-457200" algn="l">
              <a:buAutoNum type="arabicPeriod"/>
            </a:pPr>
            <a:r>
              <a:rPr lang="en-US" dirty="0"/>
              <a:t>If using slide 4, add images (including org logo) to each image field by clicking the image icon. Once you have selected your image: </a:t>
            </a:r>
          </a:p>
          <a:p>
            <a:pPr algn="l"/>
            <a:r>
              <a:rPr lang="en-US" dirty="0"/>
              <a:t>      Navigate to </a:t>
            </a:r>
            <a:r>
              <a:rPr lang="en-US" i="1" dirty="0"/>
              <a:t>Picture Format </a:t>
            </a:r>
            <a:r>
              <a:rPr lang="en-US" dirty="0"/>
              <a:t>tab &gt; from </a:t>
            </a:r>
            <a:r>
              <a:rPr lang="en-US" i="1" dirty="0"/>
              <a:t>Crop</a:t>
            </a:r>
            <a:r>
              <a:rPr lang="en-US" dirty="0"/>
              <a:t>, select the </a:t>
            </a:r>
            <a:r>
              <a:rPr lang="en-US" i="1" dirty="0"/>
              <a:t>down arrow </a:t>
            </a:r>
            <a:r>
              <a:rPr lang="en-US" dirty="0"/>
              <a:t>&gt; Select </a:t>
            </a:r>
            <a:r>
              <a:rPr lang="en-US" i="1" dirty="0"/>
              <a:t>Fit</a:t>
            </a:r>
            <a:r>
              <a:rPr lang="en-US" dirty="0"/>
              <a:t>. </a:t>
            </a:r>
          </a:p>
          <a:p>
            <a:pPr marL="457200" indent="-457200" algn="l">
              <a:buFont typeface="+mj-lt"/>
              <a:buAutoNum type="arabicPeriod" startAt="4"/>
            </a:pPr>
            <a:r>
              <a:rPr lang="en-US" dirty="0"/>
              <a:t>For the final slide, use the templated brief or add your organization’s own brief. </a:t>
            </a:r>
            <a:br>
              <a:rPr lang="en-US" dirty="0"/>
            </a:br>
            <a:r>
              <a:rPr lang="en-US" dirty="0"/>
              <a:t>Add org logo. Optional: Add revision date.</a:t>
            </a:r>
          </a:p>
        </p:txBody>
      </p:sp>
    </p:spTree>
    <p:extLst>
      <p:ext uri="{BB962C8B-B14F-4D97-AF65-F5344CB8AC3E}">
        <p14:creationId xmlns:p14="http://schemas.microsoft.com/office/powerpoint/2010/main" val="1610247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40CC74-99CD-DDC5-C1AA-6D307B9F7B3B}"/>
              </a:ext>
            </a:extLst>
          </p:cNvPr>
          <p:cNvSpPr>
            <a:spLocks noGrp="1"/>
          </p:cNvSpPr>
          <p:nvPr>
            <p:ph type="ctrTitle"/>
          </p:nvPr>
        </p:nvSpPr>
        <p:spPr/>
        <p:txBody>
          <a:bodyPr/>
          <a:lstStyle/>
          <a:p>
            <a:endParaRPr lang="en-US"/>
          </a:p>
        </p:txBody>
      </p:sp>
      <p:sp>
        <p:nvSpPr>
          <p:cNvPr id="3" name="Picture Placeholder 2">
            <a:extLst>
              <a:ext uri="{FF2B5EF4-FFF2-40B4-BE49-F238E27FC236}">
                <a16:creationId xmlns:a16="http://schemas.microsoft.com/office/drawing/2014/main" id="{F89E0108-1FF4-592A-19ED-1D379EE9B7A5}"/>
              </a:ext>
            </a:extLst>
          </p:cNvPr>
          <p:cNvSpPr>
            <a:spLocks noGrp="1"/>
          </p:cNvSpPr>
          <p:nvPr>
            <p:ph type="pic" sz="quarter" idx="12"/>
          </p:nvPr>
        </p:nvSpPr>
        <p:spPr/>
        <p:txBody>
          <a:bodyPr/>
          <a:lstStyle/>
          <a:p>
            <a:endParaRPr lang="en-US"/>
          </a:p>
        </p:txBody>
      </p:sp>
      <p:sp>
        <p:nvSpPr>
          <p:cNvPr id="4" name="Text Placeholder 3">
            <a:extLst>
              <a:ext uri="{FF2B5EF4-FFF2-40B4-BE49-F238E27FC236}">
                <a16:creationId xmlns:a16="http://schemas.microsoft.com/office/drawing/2014/main" id="{986339A8-4DE2-2824-A9FB-8C94EBE980AE}"/>
              </a:ext>
            </a:extLst>
          </p:cNvPr>
          <p:cNvSpPr>
            <a:spLocks noGrp="1"/>
          </p:cNvSpPr>
          <p:nvPr>
            <p:ph type="body" sz="quarter" idx="13"/>
          </p:nvPr>
        </p:nvSpPr>
        <p:spPr/>
        <p:txBody>
          <a:bodyPr/>
          <a:lstStyle/>
          <a:p>
            <a:endParaRPr lang="en-US"/>
          </a:p>
        </p:txBody>
      </p:sp>
      <p:sp>
        <p:nvSpPr>
          <p:cNvPr id="5" name="Text Placeholder 4">
            <a:extLst>
              <a:ext uri="{FF2B5EF4-FFF2-40B4-BE49-F238E27FC236}">
                <a16:creationId xmlns:a16="http://schemas.microsoft.com/office/drawing/2014/main" id="{F46AE5AC-EF30-0D9C-8843-ABC4EFC76D66}"/>
              </a:ext>
            </a:extLst>
          </p:cNvPr>
          <p:cNvSpPr>
            <a:spLocks noGrp="1"/>
          </p:cNvSpPr>
          <p:nvPr>
            <p:ph type="body" sz="quarter" idx="14"/>
          </p:nvPr>
        </p:nvSpPr>
        <p:spPr/>
        <p:txBody>
          <a:bodyPr/>
          <a:lstStyle/>
          <a:p>
            <a:endParaRPr lang="en-US"/>
          </a:p>
        </p:txBody>
      </p:sp>
      <p:sp>
        <p:nvSpPr>
          <p:cNvPr id="11" name="Text Placeholder 10">
            <a:extLst>
              <a:ext uri="{FF2B5EF4-FFF2-40B4-BE49-F238E27FC236}">
                <a16:creationId xmlns:a16="http://schemas.microsoft.com/office/drawing/2014/main" id="{0FF0C35A-A19E-B454-BE65-1466630AA04E}"/>
              </a:ext>
            </a:extLst>
          </p:cNvPr>
          <p:cNvSpPr>
            <a:spLocks noGrp="1"/>
          </p:cNvSpPr>
          <p:nvPr>
            <p:ph type="body" sz="quarter" idx="15"/>
          </p:nvPr>
        </p:nvSpPr>
        <p:spPr/>
        <p:txBody>
          <a:bodyPr/>
          <a:lstStyle/>
          <a:p>
            <a:endParaRPr lang="en-US"/>
          </a:p>
        </p:txBody>
      </p:sp>
    </p:spTree>
    <p:extLst>
      <p:ext uri="{BB962C8B-B14F-4D97-AF65-F5344CB8AC3E}">
        <p14:creationId xmlns:p14="http://schemas.microsoft.com/office/powerpoint/2010/main" val="10205409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53733-42D8-AB29-BBE0-F2D7A524BC96}"/>
              </a:ext>
            </a:extLst>
          </p:cNvPr>
          <p:cNvSpPr>
            <a:spLocks noGrp="1"/>
          </p:cNvSpPr>
          <p:nvPr>
            <p:ph type="ctrTitle"/>
          </p:nvPr>
        </p:nvSpPr>
        <p:spPr/>
        <p:txBody>
          <a:bodyPr/>
          <a:lstStyle/>
          <a:p>
            <a:endParaRPr lang="en-US"/>
          </a:p>
        </p:txBody>
      </p:sp>
      <p:sp>
        <p:nvSpPr>
          <p:cNvPr id="4" name="Picture Placeholder 3">
            <a:extLst>
              <a:ext uri="{FF2B5EF4-FFF2-40B4-BE49-F238E27FC236}">
                <a16:creationId xmlns:a16="http://schemas.microsoft.com/office/drawing/2014/main" id="{27159C06-2309-788D-7BB3-6A437F839992}"/>
              </a:ext>
            </a:extLst>
          </p:cNvPr>
          <p:cNvSpPr>
            <a:spLocks noGrp="1"/>
          </p:cNvSpPr>
          <p:nvPr>
            <p:ph type="pic" sz="quarter" idx="12"/>
          </p:nvPr>
        </p:nvSpPr>
        <p:spPr/>
        <p:txBody>
          <a:bodyPr/>
          <a:lstStyle/>
          <a:p>
            <a:endParaRPr lang="en-US"/>
          </a:p>
        </p:txBody>
      </p:sp>
      <p:sp>
        <p:nvSpPr>
          <p:cNvPr id="5" name="Text Placeholder 4">
            <a:extLst>
              <a:ext uri="{FF2B5EF4-FFF2-40B4-BE49-F238E27FC236}">
                <a16:creationId xmlns:a16="http://schemas.microsoft.com/office/drawing/2014/main" id="{BB817814-EC17-5019-6494-B929BBACEABF}"/>
              </a:ext>
            </a:extLst>
          </p:cNvPr>
          <p:cNvSpPr>
            <a:spLocks noGrp="1"/>
          </p:cNvSpPr>
          <p:nvPr>
            <p:ph type="body" sz="quarter" idx="13"/>
          </p:nvPr>
        </p:nvSpPr>
        <p:spPr/>
        <p:txBody>
          <a:bodyPr/>
          <a:lstStyle/>
          <a:p>
            <a:endParaRPr lang="en-US"/>
          </a:p>
        </p:txBody>
      </p:sp>
      <p:sp>
        <p:nvSpPr>
          <p:cNvPr id="6" name="Text Placeholder 5">
            <a:extLst>
              <a:ext uri="{FF2B5EF4-FFF2-40B4-BE49-F238E27FC236}">
                <a16:creationId xmlns:a16="http://schemas.microsoft.com/office/drawing/2014/main" id="{65B361C7-3DC8-0228-17F6-F3381E1415DD}"/>
              </a:ext>
            </a:extLst>
          </p:cNvPr>
          <p:cNvSpPr>
            <a:spLocks noGrp="1"/>
          </p:cNvSpPr>
          <p:nvPr>
            <p:ph type="body" sz="quarter" idx="14"/>
          </p:nvPr>
        </p:nvSpPr>
        <p:spPr/>
        <p:txBody>
          <a:bodyPr/>
          <a:lstStyle/>
          <a:p>
            <a:endParaRPr lang="en-US"/>
          </a:p>
        </p:txBody>
      </p:sp>
      <p:sp>
        <p:nvSpPr>
          <p:cNvPr id="3" name="Subtitle 2">
            <a:extLst>
              <a:ext uri="{FF2B5EF4-FFF2-40B4-BE49-F238E27FC236}">
                <a16:creationId xmlns:a16="http://schemas.microsoft.com/office/drawing/2014/main" id="{C3948BF0-B43D-85FA-C0C0-17DC7726AE7C}"/>
              </a:ext>
            </a:extLst>
          </p:cNvPr>
          <p:cNvSpPr>
            <a:spLocks noGrp="1"/>
          </p:cNvSpPr>
          <p:nvPr>
            <p:ph type="subTitle" idx="1"/>
          </p:nvPr>
        </p:nvSpPr>
        <p:spPr/>
        <p:txBody>
          <a:bodyPr/>
          <a:lstStyle/>
          <a:p>
            <a:endParaRPr lang="en-US" dirty="0"/>
          </a:p>
        </p:txBody>
      </p:sp>
      <p:sp>
        <p:nvSpPr>
          <p:cNvPr id="7" name="Text Placeholder 6">
            <a:extLst>
              <a:ext uri="{FF2B5EF4-FFF2-40B4-BE49-F238E27FC236}">
                <a16:creationId xmlns:a16="http://schemas.microsoft.com/office/drawing/2014/main" id="{2DEF075F-C907-B868-0311-597D9A8EC2CF}"/>
              </a:ext>
            </a:extLst>
          </p:cNvPr>
          <p:cNvSpPr>
            <a:spLocks noGrp="1"/>
          </p:cNvSpPr>
          <p:nvPr>
            <p:ph type="body" sz="quarter" idx="15"/>
          </p:nvPr>
        </p:nvSpPr>
        <p:spPr/>
        <p:txBody>
          <a:bodyPr/>
          <a:lstStyle/>
          <a:p>
            <a:pPr marL="0" indent="0" algn="ctr">
              <a:buNone/>
            </a:pPr>
            <a:endParaRPr lang="en-US" dirty="0"/>
          </a:p>
        </p:txBody>
      </p:sp>
      <p:sp>
        <p:nvSpPr>
          <p:cNvPr id="8" name="Text Placeholder 7">
            <a:extLst>
              <a:ext uri="{FF2B5EF4-FFF2-40B4-BE49-F238E27FC236}">
                <a16:creationId xmlns:a16="http://schemas.microsoft.com/office/drawing/2014/main" id="{A3DC8F39-E8AA-1FDF-EC0F-BF2AF37613C6}"/>
              </a:ext>
            </a:extLst>
          </p:cNvPr>
          <p:cNvSpPr>
            <a:spLocks noGrp="1"/>
          </p:cNvSpPr>
          <p:nvPr>
            <p:ph type="body" sz="quarter" idx="16"/>
          </p:nvPr>
        </p:nvSpPr>
        <p:spPr/>
        <p:txBody>
          <a:bodyPr/>
          <a:lstStyle/>
          <a:p>
            <a:pPr marL="0" indent="0" algn="ctr">
              <a:buNone/>
            </a:pPr>
            <a:endParaRPr lang="en-US" dirty="0"/>
          </a:p>
        </p:txBody>
      </p:sp>
      <p:sp>
        <p:nvSpPr>
          <p:cNvPr id="9" name="Text Placeholder 8">
            <a:extLst>
              <a:ext uri="{FF2B5EF4-FFF2-40B4-BE49-F238E27FC236}">
                <a16:creationId xmlns:a16="http://schemas.microsoft.com/office/drawing/2014/main" id="{BCF45B19-82E3-10D2-FA45-C47B713BFE96}"/>
              </a:ext>
            </a:extLst>
          </p:cNvPr>
          <p:cNvSpPr>
            <a:spLocks noGrp="1"/>
          </p:cNvSpPr>
          <p:nvPr>
            <p:ph type="body" sz="quarter" idx="17"/>
          </p:nvPr>
        </p:nvSpPr>
        <p:spPr/>
        <p:txBody>
          <a:bodyPr/>
          <a:lstStyle/>
          <a:p>
            <a:pPr marL="0" indent="0" algn="ctr">
              <a:buNone/>
            </a:pPr>
            <a:endParaRPr lang="en-US" dirty="0"/>
          </a:p>
        </p:txBody>
      </p:sp>
      <p:sp>
        <p:nvSpPr>
          <p:cNvPr id="10" name="Text Placeholder 9">
            <a:extLst>
              <a:ext uri="{FF2B5EF4-FFF2-40B4-BE49-F238E27FC236}">
                <a16:creationId xmlns:a16="http://schemas.microsoft.com/office/drawing/2014/main" id="{C78A7D7A-CCF1-EBCD-25F3-9A6FFB7F3293}"/>
              </a:ext>
            </a:extLst>
          </p:cNvPr>
          <p:cNvSpPr>
            <a:spLocks noGrp="1"/>
          </p:cNvSpPr>
          <p:nvPr>
            <p:ph type="body" sz="quarter" idx="18"/>
          </p:nvPr>
        </p:nvSpPr>
        <p:spPr/>
        <p:txBody>
          <a:bodyPr/>
          <a:lstStyle/>
          <a:p>
            <a:pPr marL="0" indent="0" algn="ctr">
              <a:buNone/>
            </a:pPr>
            <a:endParaRPr lang="en-US" dirty="0"/>
          </a:p>
        </p:txBody>
      </p:sp>
      <p:sp>
        <p:nvSpPr>
          <p:cNvPr id="11" name="Text Placeholder 10">
            <a:extLst>
              <a:ext uri="{FF2B5EF4-FFF2-40B4-BE49-F238E27FC236}">
                <a16:creationId xmlns:a16="http://schemas.microsoft.com/office/drawing/2014/main" id="{EF3F416D-7102-8D24-D23E-A6D747BC7E2F}"/>
              </a:ext>
            </a:extLst>
          </p:cNvPr>
          <p:cNvSpPr>
            <a:spLocks noGrp="1"/>
          </p:cNvSpPr>
          <p:nvPr>
            <p:ph type="body" sz="quarter" idx="19"/>
          </p:nvPr>
        </p:nvSpPr>
        <p:spPr/>
        <p:txBody>
          <a:bodyPr/>
          <a:lstStyle/>
          <a:p>
            <a:pPr marL="0" indent="0" algn="ctr">
              <a:buNone/>
            </a:pPr>
            <a:endParaRPr lang="en-US" dirty="0"/>
          </a:p>
        </p:txBody>
      </p:sp>
      <p:sp>
        <p:nvSpPr>
          <p:cNvPr id="23" name="Text Placeholder 22">
            <a:extLst>
              <a:ext uri="{FF2B5EF4-FFF2-40B4-BE49-F238E27FC236}">
                <a16:creationId xmlns:a16="http://schemas.microsoft.com/office/drawing/2014/main" id="{3C313AFA-9858-03C7-2D50-07BCFBC77AC2}"/>
              </a:ext>
            </a:extLst>
          </p:cNvPr>
          <p:cNvSpPr>
            <a:spLocks noGrp="1"/>
          </p:cNvSpPr>
          <p:nvPr>
            <p:ph type="body" sz="quarter" idx="20"/>
          </p:nvPr>
        </p:nvSpPr>
        <p:spPr/>
        <p:txBody>
          <a:bodyPr/>
          <a:lstStyle/>
          <a:p>
            <a:endParaRPr lang="en-US"/>
          </a:p>
        </p:txBody>
      </p:sp>
    </p:spTree>
    <p:extLst>
      <p:ext uri="{BB962C8B-B14F-4D97-AF65-F5344CB8AC3E}">
        <p14:creationId xmlns:p14="http://schemas.microsoft.com/office/powerpoint/2010/main" val="3084136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D5EF4-180C-B6B6-A483-BADD8ABE4BF2}"/>
              </a:ext>
            </a:extLst>
          </p:cNvPr>
          <p:cNvSpPr>
            <a:spLocks noGrp="1"/>
          </p:cNvSpPr>
          <p:nvPr>
            <p:ph type="ctrTitle"/>
          </p:nvPr>
        </p:nvSpPr>
        <p:spPr/>
        <p:txBody>
          <a:bodyPr/>
          <a:lstStyle/>
          <a:p>
            <a:endParaRPr lang="en-US"/>
          </a:p>
        </p:txBody>
      </p:sp>
      <p:sp>
        <p:nvSpPr>
          <p:cNvPr id="4" name="Picture Placeholder 3">
            <a:extLst>
              <a:ext uri="{FF2B5EF4-FFF2-40B4-BE49-F238E27FC236}">
                <a16:creationId xmlns:a16="http://schemas.microsoft.com/office/drawing/2014/main" id="{5681B341-27AA-7401-AD45-FDFB27F18066}"/>
              </a:ext>
            </a:extLst>
          </p:cNvPr>
          <p:cNvSpPr>
            <a:spLocks noGrp="1"/>
          </p:cNvSpPr>
          <p:nvPr>
            <p:ph type="pic" sz="quarter" idx="12"/>
          </p:nvPr>
        </p:nvSpPr>
        <p:spPr/>
        <p:txBody>
          <a:bodyPr/>
          <a:lstStyle/>
          <a:p>
            <a:endParaRPr lang="en-US"/>
          </a:p>
        </p:txBody>
      </p:sp>
      <p:sp>
        <p:nvSpPr>
          <p:cNvPr id="5" name="Text Placeholder 4">
            <a:extLst>
              <a:ext uri="{FF2B5EF4-FFF2-40B4-BE49-F238E27FC236}">
                <a16:creationId xmlns:a16="http://schemas.microsoft.com/office/drawing/2014/main" id="{D9675FF1-256A-7086-2E95-EBC7167BECD2}"/>
              </a:ext>
            </a:extLst>
          </p:cNvPr>
          <p:cNvSpPr>
            <a:spLocks noGrp="1"/>
          </p:cNvSpPr>
          <p:nvPr>
            <p:ph type="body" sz="quarter" idx="13"/>
          </p:nvPr>
        </p:nvSpPr>
        <p:spPr/>
        <p:txBody>
          <a:bodyPr/>
          <a:lstStyle/>
          <a:p>
            <a:endParaRPr lang="en-US"/>
          </a:p>
        </p:txBody>
      </p:sp>
      <p:sp>
        <p:nvSpPr>
          <p:cNvPr id="6" name="Text Placeholder 5">
            <a:extLst>
              <a:ext uri="{FF2B5EF4-FFF2-40B4-BE49-F238E27FC236}">
                <a16:creationId xmlns:a16="http://schemas.microsoft.com/office/drawing/2014/main" id="{D8D8956A-96B1-EA57-FEA6-0C90C1A85BB2}"/>
              </a:ext>
            </a:extLst>
          </p:cNvPr>
          <p:cNvSpPr>
            <a:spLocks noGrp="1"/>
          </p:cNvSpPr>
          <p:nvPr>
            <p:ph type="body" sz="quarter" idx="14"/>
          </p:nvPr>
        </p:nvSpPr>
        <p:spPr/>
        <p:txBody>
          <a:bodyPr/>
          <a:lstStyle/>
          <a:p>
            <a:endParaRPr lang="en-US"/>
          </a:p>
        </p:txBody>
      </p:sp>
      <p:sp>
        <p:nvSpPr>
          <p:cNvPr id="3" name="Subtitle 2">
            <a:extLst>
              <a:ext uri="{FF2B5EF4-FFF2-40B4-BE49-F238E27FC236}">
                <a16:creationId xmlns:a16="http://schemas.microsoft.com/office/drawing/2014/main" id="{5667A67C-5BF6-F9F3-0E27-C1FE6FDCA91B}"/>
              </a:ext>
            </a:extLst>
          </p:cNvPr>
          <p:cNvSpPr>
            <a:spLocks noGrp="1"/>
          </p:cNvSpPr>
          <p:nvPr>
            <p:ph type="subTitle" idx="1"/>
          </p:nvPr>
        </p:nvSpPr>
        <p:spPr/>
        <p:txBody>
          <a:bodyPr/>
          <a:lstStyle/>
          <a:p>
            <a:endParaRPr lang="en-US" dirty="0"/>
          </a:p>
        </p:txBody>
      </p:sp>
      <p:sp>
        <p:nvSpPr>
          <p:cNvPr id="7" name="Text Placeholder 6">
            <a:extLst>
              <a:ext uri="{FF2B5EF4-FFF2-40B4-BE49-F238E27FC236}">
                <a16:creationId xmlns:a16="http://schemas.microsoft.com/office/drawing/2014/main" id="{EE3B8178-86E3-D7A0-F379-8527CE2E99D1}"/>
              </a:ext>
            </a:extLst>
          </p:cNvPr>
          <p:cNvSpPr>
            <a:spLocks noGrp="1"/>
          </p:cNvSpPr>
          <p:nvPr>
            <p:ph type="body" sz="quarter" idx="15"/>
          </p:nvPr>
        </p:nvSpPr>
        <p:spPr/>
        <p:txBody>
          <a:bodyPr/>
          <a:lstStyle/>
          <a:p>
            <a:pPr marL="0" indent="0" algn="ctr">
              <a:buNone/>
            </a:pPr>
            <a:endParaRPr lang="en-US" dirty="0"/>
          </a:p>
        </p:txBody>
      </p:sp>
      <p:sp>
        <p:nvSpPr>
          <p:cNvPr id="8" name="Text Placeholder 7">
            <a:extLst>
              <a:ext uri="{FF2B5EF4-FFF2-40B4-BE49-F238E27FC236}">
                <a16:creationId xmlns:a16="http://schemas.microsoft.com/office/drawing/2014/main" id="{A5F51E75-17AD-A37C-65E1-32FE61FF3AFD}"/>
              </a:ext>
            </a:extLst>
          </p:cNvPr>
          <p:cNvSpPr>
            <a:spLocks noGrp="1"/>
          </p:cNvSpPr>
          <p:nvPr>
            <p:ph type="body" sz="quarter" idx="16"/>
          </p:nvPr>
        </p:nvSpPr>
        <p:spPr/>
        <p:txBody>
          <a:bodyPr/>
          <a:lstStyle/>
          <a:p>
            <a:pPr marL="0" indent="0" algn="ctr">
              <a:buNone/>
            </a:pPr>
            <a:endParaRPr lang="en-US" dirty="0"/>
          </a:p>
        </p:txBody>
      </p:sp>
      <p:sp>
        <p:nvSpPr>
          <p:cNvPr id="9" name="Text Placeholder 8">
            <a:extLst>
              <a:ext uri="{FF2B5EF4-FFF2-40B4-BE49-F238E27FC236}">
                <a16:creationId xmlns:a16="http://schemas.microsoft.com/office/drawing/2014/main" id="{ABF0CE08-19CC-BED4-5E54-91B23C209B2F}"/>
              </a:ext>
            </a:extLst>
          </p:cNvPr>
          <p:cNvSpPr>
            <a:spLocks noGrp="1"/>
          </p:cNvSpPr>
          <p:nvPr>
            <p:ph type="body" sz="quarter" idx="17"/>
          </p:nvPr>
        </p:nvSpPr>
        <p:spPr/>
        <p:txBody>
          <a:bodyPr/>
          <a:lstStyle/>
          <a:p>
            <a:pPr marL="0" indent="0" algn="ctr">
              <a:buNone/>
            </a:pPr>
            <a:endParaRPr lang="en-US" dirty="0"/>
          </a:p>
        </p:txBody>
      </p:sp>
      <p:sp>
        <p:nvSpPr>
          <p:cNvPr id="10" name="Text Placeholder 9">
            <a:extLst>
              <a:ext uri="{FF2B5EF4-FFF2-40B4-BE49-F238E27FC236}">
                <a16:creationId xmlns:a16="http://schemas.microsoft.com/office/drawing/2014/main" id="{7E36A3C2-D9B8-34DB-44B3-B838D429D1E1}"/>
              </a:ext>
            </a:extLst>
          </p:cNvPr>
          <p:cNvSpPr>
            <a:spLocks noGrp="1"/>
          </p:cNvSpPr>
          <p:nvPr>
            <p:ph type="body" sz="quarter" idx="18"/>
          </p:nvPr>
        </p:nvSpPr>
        <p:spPr/>
        <p:txBody>
          <a:bodyPr/>
          <a:lstStyle/>
          <a:p>
            <a:pPr marL="0" indent="0" algn="ctr">
              <a:buNone/>
            </a:pPr>
            <a:endParaRPr lang="en-US" dirty="0"/>
          </a:p>
        </p:txBody>
      </p:sp>
      <p:sp>
        <p:nvSpPr>
          <p:cNvPr id="11" name="Text Placeholder 10">
            <a:extLst>
              <a:ext uri="{FF2B5EF4-FFF2-40B4-BE49-F238E27FC236}">
                <a16:creationId xmlns:a16="http://schemas.microsoft.com/office/drawing/2014/main" id="{1F90DBEB-EF43-DD1B-BC5D-CC280404D9A8}"/>
              </a:ext>
            </a:extLst>
          </p:cNvPr>
          <p:cNvSpPr>
            <a:spLocks noGrp="1"/>
          </p:cNvSpPr>
          <p:nvPr>
            <p:ph type="body" sz="quarter" idx="19"/>
          </p:nvPr>
        </p:nvSpPr>
        <p:spPr/>
        <p:txBody>
          <a:bodyPr/>
          <a:lstStyle/>
          <a:p>
            <a:pPr marL="0" indent="0" algn="ctr">
              <a:buNone/>
            </a:pPr>
            <a:endParaRPr lang="en-US" dirty="0"/>
          </a:p>
        </p:txBody>
      </p:sp>
      <p:sp>
        <p:nvSpPr>
          <p:cNvPr id="12" name="Picture Placeholder 11">
            <a:extLst>
              <a:ext uri="{FF2B5EF4-FFF2-40B4-BE49-F238E27FC236}">
                <a16:creationId xmlns:a16="http://schemas.microsoft.com/office/drawing/2014/main" id="{06300B63-E8B7-0B41-CF87-35C3B9AF8CAA}"/>
              </a:ext>
            </a:extLst>
          </p:cNvPr>
          <p:cNvSpPr>
            <a:spLocks noGrp="1"/>
          </p:cNvSpPr>
          <p:nvPr>
            <p:ph type="pic" sz="quarter" idx="20"/>
          </p:nvPr>
        </p:nvSpPr>
        <p:spPr>
          <a:xfrm>
            <a:off x="279400" y="1312372"/>
            <a:ext cx="4706938" cy="925513"/>
          </a:xfrm>
        </p:spPr>
        <p:txBody>
          <a:bodyPr/>
          <a:lstStyle/>
          <a:p>
            <a:endParaRPr lang="en-US" dirty="0"/>
          </a:p>
        </p:txBody>
      </p:sp>
      <p:sp>
        <p:nvSpPr>
          <p:cNvPr id="13" name="Picture Placeholder 12">
            <a:extLst>
              <a:ext uri="{FF2B5EF4-FFF2-40B4-BE49-F238E27FC236}">
                <a16:creationId xmlns:a16="http://schemas.microsoft.com/office/drawing/2014/main" id="{49E7D467-D710-C528-2F1D-4B58910A38D5}"/>
              </a:ext>
            </a:extLst>
          </p:cNvPr>
          <p:cNvSpPr>
            <a:spLocks noGrp="1"/>
          </p:cNvSpPr>
          <p:nvPr>
            <p:ph type="pic" sz="quarter" idx="21"/>
          </p:nvPr>
        </p:nvSpPr>
        <p:spPr>
          <a:xfrm>
            <a:off x="5271708" y="1309801"/>
            <a:ext cx="6628952" cy="925513"/>
          </a:xfrm>
        </p:spPr>
        <p:txBody>
          <a:bodyPr/>
          <a:lstStyle/>
          <a:p>
            <a:endParaRPr lang="en-US"/>
          </a:p>
        </p:txBody>
      </p:sp>
      <p:sp>
        <p:nvSpPr>
          <p:cNvPr id="14" name="Picture Placeholder 13">
            <a:extLst>
              <a:ext uri="{FF2B5EF4-FFF2-40B4-BE49-F238E27FC236}">
                <a16:creationId xmlns:a16="http://schemas.microsoft.com/office/drawing/2014/main" id="{777144E4-A541-7939-B7AD-CD92F3DF7902}"/>
              </a:ext>
            </a:extLst>
          </p:cNvPr>
          <p:cNvSpPr>
            <a:spLocks noGrp="1"/>
          </p:cNvSpPr>
          <p:nvPr>
            <p:ph type="pic" sz="quarter" idx="22"/>
          </p:nvPr>
        </p:nvSpPr>
        <p:spPr/>
        <p:txBody>
          <a:bodyPr/>
          <a:lstStyle/>
          <a:p>
            <a:endParaRPr lang="en-US"/>
          </a:p>
        </p:txBody>
      </p:sp>
      <p:sp>
        <p:nvSpPr>
          <p:cNvPr id="15" name="Picture Placeholder 14">
            <a:extLst>
              <a:ext uri="{FF2B5EF4-FFF2-40B4-BE49-F238E27FC236}">
                <a16:creationId xmlns:a16="http://schemas.microsoft.com/office/drawing/2014/main" id="{647F80D6-DBBB-DCB9-E6B7-26C0F144C779}"/>
              </a:ext>
            </a:extLst>
          </p:cNvPr>
          <p:cNvSpPr>
            <a:spLocks noGrp="1"/>
          </p:cNvSpPr>
          <p:nvPr>
            <p:ph type="pic" sz="quarter" idx="23"/>
          </p:nvPr>
        </p:nvSpPr>
        <p:spPr/>
        <p:txBody>
          <a:bodyPr/>
          <a:lstStyle/>
          <a:p>
            <a:endParaRPr lang="en-US"/>
          </a:p>
        </p:txBody>
      </p:sp>
      <p:sp>
        <p:nvSpPr>
          <p:cNvPr id="16" name="Picture Placeholder 15">
            <a:extLst>
              <a:ext uri="{FF2B5EF4-FFF2-40B4-BE49-F238E27FC236}">
                <a16:creationId xmlns:a16="http://schemas.microsoft.com/office/drawing/2014/main" id="{FA24DBC8-3D99-2F85-AFB2-086C9FC093FA}"/>
              </a:ext>
            </a:extLst>
          </p:cNvPr>
          <p:cNvSpPr>
            <a:spLocks noGrp="1"/>
          </p:cNvSpPr>
          <p:nvPr>
            <p:ph type="pic" sz="quarter" idx="24"/>
          </p:nvPr>
        </p:nvSpPr>
        <p:spPr/>
        <p:txBody>
          <a:bodyPr/>
          <a:lstStyle/>
          <a:p>
            <a:endParaRPr lang="en-US"/>
          </a:p>
        </p:txBody>
      </p:sp>
      <p:sp>
        <p:nvSpPr>
          <p:cNvPr id="17" name="Picture Placeholder 16">
            <a:extLst>
              <a:ext uri="{FF2B5EF4-FFF2-40B4-BE49-F238E27FC236}">
                <a16:creationId xmlns:a16="http://schemas.microsoft.com/office/drawing/2014/main" id="{141102F3-25BB-2ADE-C168-25FB15FCC114}"/>
              </a:ext>
            </a:extLst>
          </p:cNvPr>
          <p:cNvSpPr>
            <a:spLocks noGrp="1"/>
          </p:cNvSpPr>
          <p:nvPr>
            <p:ph type="pic" sz="quarter" idx="25"/>
          </p:nvPr>
        </p:nvSpPr>
        <p:spPr/>
        <p:txBody>
          <a:bodyPr/>
          <a:lstStyle/>
          <a:p>
            <a:endParaRPr lang="en-US"/>
          </a:p>
        </p:txBody>
      </p:sp>
      <p:sp>
        <p:nvSpPr>
          <p:cNvPr id="35" name="Text Placeholder 34">
            <a:extLst>
              <a:ext uri="{FF2B5EF4-FFF2-40B4-BE49-F238E27FC236}">
                <a16:creationId xmlns:a16="http://schemas.microsoft.com/office/drawing/2014/main" id="{DB211F9A-8F2B-3FC8-DC00-66218240F578}"/>
              </a:ext>
            </a:extLst>
          </p:cNvPr>
          <p:cNvSpPr>
            <a:spLocks noGrp="1"/>
          </p:cNvSpPr>
          <p:nvPr>
            <p:ph type="body" sz="quarter" idx="26"/>
          </p:nvPr>
        </p:nvSpPr>
        <p:spPr/>
        <p:txBody>
          <a:bodyPr/>
          <a:lstStyle/>
          <a:p>
            <a:endParaRPr lang="en-US"/>
          </a:p>
        </p:txBody>
      </p:sp>
    </p:spTree>
    <p:extLst>
      <p:ext uri="{BB962C8B-B14F-4D97-AF65-F5344CB8AC3E}">
        <p14:creationId xmlns:p14="http://schemas.microsoft.com/office/powerpoint/2010/main" val="1332193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4A188-89F6-C3D7-9A90-948275A8DA9D}"/>
              </a:ext>
            </a:extLst>
          </p:cNvPr>
          <p:cNvSpPr>
            <a:spLocks noGrp="1"/>
          </p:cNvSpPr>
          <p:nvPr>
            <p:ph type="ctrTitle"/>
          </p:nvPr>
        </p:nvSpPr>
        <p:spPr/>
        <p:txBody>
          <a:bodyPr/>
          <a:lstStyle/>
          <a:p>
            <a:endParaRPr lang="en-US"/>
          </a:p>
        </p:txBody>
      </p:sp>
      <p:sp>
        <p:nvSpPr>
          <p:cNvPr id="3" name="Picture Placeholder 2">
            <a:extLst>
              <a:ext uri="{FF2B5EF4-FFF2-40B4-BE49-F238E27FC236}">
                <a16:creationId xmlns:a16="http://schemas.microsoft.com/office/drawing/2014/main" id="{F94D5B62-31BF-B2AB-EEE9-258D6ACA7896}"/>
              </a:ext>
            </a:extLst>
          </p:cNvPr>
          <p:cNvSpPr>
            <a:spLocks noGrp="1"/>
          </p:cNvSpPr>
          <p:nvPr>
            <p:ph type="pic" sz="quarter" idx="12"/>
          </p:nvPr>
        </p:nvSpPr>
        <p:spPr/>
        <p:txBody>
          <a:bodyPr/>
          <a:lstStyle/>
          <a:p>
            <a:endParaRPr lang="en-US"/>
          </a:p>
        </p:txBody>
      </p:sp>
      <p:sp>
        <p:nvSpPr>
          <p:cNvPr id="4" name="Subtitle 3">
            <a:extLst>
              <a:ext uri="{FF2B5EF4-FFF2-40B4-BE49-F238E27FC236}">
                <a16:creationId xmlns:a16="http://schemas.microsoft.com/office/drawing/2014/main" id="{B9FC456C-46B5-0447-C669-8836FB10FDDB}"/>
              </a:ext>
            </a:extLst>
          </p:cNvPr>
          <p:cNvSpPr>
            <a:spLocks noGrp="1"/>
          </p:cNvSpPr>
          <p:nvPr>
            <p:ph type="subTitle" idx="1"/>
          </p:nvPr>
        </p:nvSpPr>
        <p:spPr/>
        <p:txBody>
          <a:bodyPr/>
          <a:lstStyle/>
          <a:p>
            <a:r>
              <a:rPr lang="en-US" b="1" dirty="0"/>
              <a:t>All personal electronic devices (PEDs), such as those depicted on this document, must be left outside of the secure facility. Failure to leave PEDs outside of the secure facility can result in a security incident, which may require a review of the PED. If you have a personal medical device, there must be approval on file prior to the personal medical device entering the secure facility.</a:t>
            </a:r>
          </a:p>
        </p:txBody>
      </p:sp>
      <p:sp>
        <p:nvSpPr>
          <p:cNvPr id="5" name="Text Placeholder 4">
            <a:extLst>
              <a:ext uri="{FF2B5EF4-FFF2-40B4-BE49-F238E27FC236}">
                <a16:creationId xmlns:a16="http://schemas.microsoft.com/office/drawing/2014/main" id="{67D39D16-CD79-AD6E-17CE-94B68594A502}"/>
              </a:ext>
            </a:extLst>
          </p:cNvPr>
          <p:cNvSpPr>
            <a:spLocks noGrp="1"/>
          </p:cNvSpPr>
          <p:nvPr>
            <p:ph type="body" sz="quarter" idx="13"/>
          </p:nvPr>
        </p:nvSpPr>
        <p:spPr/>
        <p:txBody>
          <a:bodyPr/>
          <a:lstStyle/>
          <a:p>
            <a:endParaRPr lang="en-US"/>
          </a:p>
        </p:txBody>
      </p:sp>
    </p:spTree>
    <p:extLst>
      <p:ext uri="{BB962C8B-B14F-4D97-AF65-F5344CB8AC3E}">
        <p14:creationId xmlns:p14="http://schemas.microsoft.com/office/powerpoint/2010/main" val="36844277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F403F89EF8AD4486FF6A82E17045F1" ma:contentTypeVersion="12" ma:contentTypeDescription="Create a new document." ma:contentTypeScope="" ma:versionID="10497c004b2825426e94e4210f60001e">
  <xsd:schema xmlns:xsd="http://www.w3.org/2001/XMLSchema" xmlns:xs="http://www.w3.org/2001/XMLSchema" xmlns:p="http://schemas.microsoft.com/office/2006/metadata/properties" xmlns:ns2="de9a770c-4bf8-47b2-ab97-5688628501d2" xmlns:ns3="5ba76129-8a85-459e-8bdc-39d1a4aeb36e" targetNamespace="http://schemas.microsoft.com/office/2006/metadata/properties" ma:root="true" ma:fieldsID="dec082692aaca0894988e96077fbc638" ns2:_="" ns3:_="">
    <xsd:import namespace="de9a770c-4bf8-47b2-ab97-5688628501d2"/>
    <xsd:import namespace="5ba76129-8a85-459e-8bdc-39d1a4aeb36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9a770c-4bf8-47b2-ab97-5688628501d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cc515c75-d52f-4f8e-be20-4dc5df2906f6"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ba76129-8a85-459e-8bdc-39d1a4aeb36e"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d2445baf-4356-46b9-8a78-294018961456}" ma:internalName="TaxCatchAll" ma:showField="CatchAllData" ma:web="5ba76129-8a85-459e-8bdc-39d1a4aeb36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e9a770c-4bf8-47b2-ab97-5688628501d2">
      <Terms xmlns="http://schemas.microsoft.com/office/infopath/2007/PartnerControls"/>
    </lcf76f155ced4ddcb4097134ff3c332f>
    <TaxCatchAll xmlns="5ba76129-8a85-459e-8bdc-39d1a4aeb36e" xsi:nil="true"/>
  </documentManagement>
</p:properties>
</file>

<file path=customXml/itemProps1.xml><?xml version="1.0" encoding="utf-8"?>
<ds:datastoreItem xmlns:ds="http://schemas.openxmlformats.org/officeDocument/2006/customXml" ds:itemID="{E4FB311D-1A02-4C04-987C-DB5E076B2FF3}">
  <ds:schemaRefs>
    <ds:schemaRef ds:uri="5ba76129-8a85-459e-8bdc-39d1a4aeb36e"/>
    <ds:schemaRef ds:uri="de9a770c-4bf8-47b2-ab97-5688628501d2"/>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A0DA3EE0-12A1-43FC-8850-05AC08F64377}">
  <ds:schemaRefs>
    <ds:schemaRef ds:uri="http://schemas.microsoft.com/sharepoint/v3/contenttype/forms"/>
  </ds:schemaRefs>
</ds:datastoreItem>
</file>

<file path=customXml/itemProps3.xml><?xml version="1.0" encoding="utf-8"?>
<ds:datastoreItem xmlns:ds="http://schemas.openxmlformats.org/officeDocument/2006/customXml" ds:itemID="{C5794313-641C-494D-A887-A0350A8FD2C6}">
  <ds:schemaRefs>
    <ds:schemaRef ds:uri="5ba76129-8a85-459e-8bdc-39d1a4aeb36e"/>
    <ds:schemaRef ds:uri="http://purl.org/dc/terms/"/>
    <ds:schemaRef ds:uri="http://www.w3.org/XML/1998/namespace"/>
    <ds:schemaRef ds:uri="http://schemas.microsoft.com/office/2006/documentManagement/types"/>
    <ds:schemaRef ds:uri="http://purl.org/dc/elements/1.1/"/>
    <ds:schemaRef ds:uri="de9a770c-4bf8-47b2-ab97-5688628501d2"/>
    <ds:schemaRef ds:uri="http://schemas.openxmlformats.org/package/2006/metadata/core-properties"/>
    <ds:schemaRef ds:uri="http://schemas.microsoft.com/office/infopath/2007/PartnerControl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44</TotalTime>
  <Words>194</Words>
  <Application>Microsoft Office PowerPoint</Application>
  <PresentationFormat>Widescreen</PresentationFormat>
  <Paragraphs>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Aptos</vt:lpstr>
      <vt:lpstr>Aptos Display</vt:lpstr>
      <vt:lpstr>Arial</vt:lpstr>
      <vt:lpstr>office theme</vt:lpstr>
      <vt:lpstr>Instructions for Editing Slides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Boyd, Charlene, CTR, DCSA</dc:creator>
  <cp:lastModifiedBy>Boyd, Charlene, CTR, DCSA</cp:lastModifiedBy>
  <cp:revision>2</cp:revision>
  <dcterms:created xsi:type="dcterms:W3CDTF">2024-08-13T14:50:13Z</dcterms:created>
  <dcterms:modified xsi:type="dcterms:W3CDTF">2024-11-07T15:17:36Z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0x0101007CF403F89EF8AD4486FF6A82E17045F1</vt:lpwstr>
  </property>
  <property fmtid="{D5CDD505-2E9C-101B-9397-08002B2CF9AE}" pid="3" name="MediaServiceImageTags">
    <vt:lpwstr/>
  </property>
</Properties>
</file>